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306" r:id="rId10"/>
    <p:sldId id="265" r:id="rId11"/>
    <p:sldId id="266" r:id="rId12"/>
    <p:sldId id="300" r:id="rId13"/>
    <p:sldId id="301" r:id="rId14"/>
    <p:sldId id="269" r:id="rId15"/>
    <p:sldId id="270" r:id="rId16"/>
    <p:sldId id="271" r:id="rId17"/>
    <p:sldId id="30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307" r:id="rId31"/>
    <p:sldId id="286" r:id="rId32"/>
    <p:sldId id="287" r:id="rId33"/>
    <p:sldId id="303" r:id="rId34"/>
    <p:sldId id="289" r:id="rId35"/>
    <p:sldId id="304" r:id="rId36"/>
    <p:sldId id="291" r:id="rId37"/>
    <p:sldId id="292" r:id="rId38"/>
    <p:sldId id="305" r:id="rId39"/>
    <p:sldId id="294" r:id="rId40"/>
    <p:sldId id="295" r:id="rId41"/>
    <p:sldId id="296" r:id="rId42"/>
    <p:sldId id="297" r:id="rId43"/>
    <p:sldId id="298" r:id="rId44"/>
    <p:sldId id="299" r:id="rId45"/>
  </p:sldIdLst>
  <p:sldSz cx="12192000" cy="6858000"/>
  <p:notesSz cx="6858000" cy="9144000"/>
  <p:embeddedFontLs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LLElementary" panose="02000603000000000000" pitchFamily="2" charset="0"/>
      <p:regular r:id="rId50"/>
    </p:embeddedFont>
    <p:embeddedFont>
      <p:font typeface="Calibri Light" panose="020F0302020204030204" pitchFamily="34" charset="0"/>
      <p:regular r:id="rId51"/>
      <p:italic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35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9D5F4-3AF2-446E-BF6F-118D903C7102}" type="datetimeFigureOut">
              <a:rPr lang="en-US" smtClean="0"/>
              <a:t>4/29/2015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E2E98-CB84-4F42-AA13-D8A10228D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259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A9D5F4-3AF2-446E-BF6F-118D903C7102}" type="datetimeFigureOut">
              <a:rPr lang="en-US" smtClean="0"/>
              <a:t>4/29/2015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E2E98-CB84-4F42-AA13-D8A10228D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375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acherspayteachers.com/Store/Ready-Lessons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13" Type="http://schemas.openxmlformats.org/officeDocument/2006/relationships/hyperlink" Target="https://www.teacherspayteachers.com/Store/The-Wise-Old-Teacher" TargetMode="External"/><Relationship Id="rId3" Type="http://schemas.openxmlformats.org/officeDocument/2006/relationships/hyperlink" Target="http://imlovinlit.blogspot.com/" TargetMode="External"/><Relationship Id="rId7" Type="http://schemas.openxmlformats.org/officeDocument/2006/relationships/hyperlink" Target="http://www.teacherspayteachers.com/Store/Krista-Wallden" TargetMode="External"/><Relationship Id="rId12" Type="http://schemas.openxmlformats.org/officeDocument/2006/relationships/image" Target="../media/image47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teacherspayteachers.com/Store/Nastaran" TargetMode="External"/><Relationship Id="rId11" Type="http://schemas.openxmlformats.org/officeDocument/2006/relationships/hyperlink" Target="http://www.teacherspayteachers.com/Store/Zip-a-dee-doo-dah-Designs" TargetMode="External"/><Relationship Id="rId5" Type="http://schemas.openxmlformats.org/officeDocument/2006/relationships/image" Target="../media/image45.png"/><Relationship Id="rId10" Type="http://schemas.openxmlformats.org/officeDocument/2006/relationships/hyperlink" Target="http://www.poppydreamzdigitalart.blogspot.com/" TargetMode="External"/><Relationship Id="rId4" Type="http://schemas.openxmlformats.org/officeDocument/2006/relationships/hyperlink" Target="https://www.teacherspayteachers.com/Store/Lovin-Lit" TargetMode="External"/><Relationship Id="rId9" Type="http://schemas.openxmlformats.org/officeDocument/2006/relationships/hyperlink" Target="https://www.teacherspayteachers.com/Store/Poppydreamz-Digital-Art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40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79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73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81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72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09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8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34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23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2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62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24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57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35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86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92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35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60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73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24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89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23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15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02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56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65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96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87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01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6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48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4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8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09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63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71570" y="3402399"/>
            <a:ext cx="58365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u="sng" dirty="0">
                <a:solidFill>
                  <a:srgbClr val="0563C1"/>
                </a:solidFill>
                <a:latin typeface="LLElementary" panose="02000603000000000000" pitchFamily="2" charset="0"/>
                <a:ea typeface="LLElementary" panose="02000603000000000000" pitchFamily="2" charset="0"/>
                <a:cs typeface="Times New Roman" panose="02020603050405020304" pitchFamily="18" charset="0"/>
                <a:hlinkClick r:id="rId3"/>
              </a:rPr>
              <a:t>http://www.teacherspayteachers.com/Store/Ready-Lessons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5718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51098" y="941997"/>
            <a:ext cx="967408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000000"/>
                </a:solidFill>
                <a:latin typeface="LLElementary" panose="02000603000000000000" pitchFamily="2" charset="0"/>
                <a:ea typeface="LLElementary" panose="02000603000000000000" pitchFamily="2" charset="0"/>
                <a:cs typeface="Times New Roman" panose="02020603050405020304" pitchFamily="18" charset="0"/>
              </a:rPr>
              <a:t>Credits</a:t>
            </a:r>
            <a:endParaRPr lang="en-US" sz="1100" dirty="0" smtClean="0">
              <a:solidFill>
                <a:srgbClr val="FF0000"/>
              </a:solidFill>
              <a:latin typeface="LLElementary" panose="02000603000000000000" pitchFamily="2" charset="0"/>
              <a:ea typeface="LLElementary" panose="02000603000000000000" pitchFamily="2" charset="0"/>
              <a:hlinkClick r:id="rId3"/>
            </a:endParaRPr>
          </a:p>
          <a:p>
            <a:r>
              <a:rPr lang="en-US" sz="1400" u="sng" dirty="0" smtClean="0">
                <a:solidFill>
                  <a:srgbClr val="0563C1"/>
                </a:solidFill>
                <a:latin typeface="LLElementary" panose="02000603000000000000" pitchFamily="2" charset="0"/>
                <a:ea typeface="LLElementary" panose="02000603000000000000" pitchFamily="2" charset="0"/>
                <a:cs typeface="Times New Roman" panose="02020603050405020304" pitchFamily="18" charset="0"/>
                <a:hlinkClick r:id="rId3"/>
              </a:rPr>
              <a:t>http://imlovinlit.blogspot.com</a:t>
            </a:r>
            <a:endParaRPr lang="en-US" sz="1400" u="sng" dirty="0" smtClean="0">
              <a:solidFill>
                <a:srgbClr val="0563C1"/>
              </a:solidFill>
              <a:latin typeface="LLElementary" panose="02000603000000000000" pitchFamily="2" charset="0"/>
              <a:ea typeface="LLElementary" panose="02000603000000000000" pitchFamily="2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prstClr val="black"/>
              </a:solidFill>
              <a:latin typeface="LLElementary" panose="02000603000000000000" pitchFamily="2" charset="0"/>
              <a:ea typeface="LLElementary" panose="02000603000000000000" pitchFamily="2" charset="0"/>
            </a:endParaRPr>
          </a:p>
        </p:txBody>
      </p:sp>
      <p:pic>
        <p:nvPicPr>
          <p:cNvPr id="5" name="Picture 4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21171"/>
            <a:ext cx="1108891" cy="11088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23774" y="2828222"/>
            <a:ext cx="8026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pc="100" dirty="0" err="1" smtClean="0">
                <a:latin typeface="LLElementary" panose="02000603000000000000" pitchFamily="2" charset="0"/>
                <a:ea typeface="LLElementary" panose="02000603000000000000" pitchFamily="2" charset="0"/>
              </a:rPr>
              <a:t>Nastaran</a:t>
            </a:r>
            <a:endParaRPr lang="en-US" sz="1400" spc="100" dirty="0">
              <a:latin typeface="LLElementary" panose="02000603000000000000" pitchFamily="2" charset="0"/>
              <a:ea typeface="LLElementary" panose="02000603000000000000" pitchFamily="2" charset="0"/>
            </a:endParaRPr>
          </a:p>
          <a:p>
            <a:pPr algn="ctr"/>
            <a:r>
              <a:rPr lang="en-US" sz="1400" u="sng" spc="100" dirty="0" smtClean="0">
                <a:latin typeface="LLElementary" panose="02000603000000000000" pitchFamily="2" charset="0"/>
                <a:ea typeface="LLElementary" panose="02000603000000000000" pitchFamily="2" charset="0"/>
                <a:hlinkClick r:id="rId6"/>
              </a:rPr>
              <a:t>https://www.teacherspayteachers.com/Store/Nastaran</a:t>
            </a:r>
            <a:endParaRPr lang="en-US" sz="1400" u="sng" spc="100" dirty="0">
              <a:latin typeface="LLElementary" panose="02000603000000000000" pitchFamily="2" charset="0"/>
              <a:ea typeface="LLElementary" panose="02000603000000000000" pitchFamily="2" charset="0"/>
            </a:endParaRPr>
          </a:p>
        </p:txBody>
      </p:sp>
      <p:pic>
        <p:nvPicPr>
          <p:cNvPr id="7" name="Picture 6">
            <a:hlinkClick r:id="rId7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894" y="744292"/>
            <a:ext cx="1250466" cy="112627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314869" y="1831497"/>
            <a:ext cx="69162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u="sng" dirty="0">
                <a:solidFill>
                  <a:srgbClr val="0563C1"/>
                </a:solidFill>
                <a:latin typeface="LLElementary" panose="02000603000000000000" pitchFamily="2" charset="0"/>
                <a:ea typeface="LLElementary" panose="02000603000000000000" pitchFamily="2" charset="0"/>
                <a:cs typeface="Times New Roman" panose="02020603050405020304" pitchFamily="18" charset="0"/>
                <a:hlinkClick r:id="rId7"/>
              </a:rPr>
              <a:t>http://www.teacherspayteachers.com/Store/Krista-Wallden</a:t>
            </a:r>
            <a:r>
              <a:rPr lang="en-US" sz="1400" dirty="0">
                <a:latin typeface="LLElementary" panose="02000603000000000000" pitchFamily="2" charset="0"/>
                <a:ea typeface="LLElementary" panose="02000603000000000000" pitchFamily="2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9" name="Rectangle 8"/>
          <p:cNvSpPr/>
          <p:nvPr/>
        </p:nvSpPr>
        <p:spPr>
          <a:xfrm>
            <a:off x="993374" y="3981485"/>
            <a:ext cx="1021976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spc="100" dirty="0">
                <a:latin typeface="LLElementary" panose="02000603000000000000" pitchFamily="2" charset="0"/>
                <a:ea typeface="LLElementary" panose="02000603000000000000" pitchFamily="2" charset="0"/>
              </a:rPr>
              <a:t>Graphics by </a:t>
            </a:r>
            <a:r>
              <a:rPr lang="en-US" sz="1400" spc="100" dirty="0" err="1">
                <a:latin typeface="LLElementary" panose="02000603000000000000" pitchFamily="2" charset="0"/>
                <a:ea typeface="LLElementary" panose="02000603000000000000" pitchFamily="2" charset="0"/>
              </a:rPr>
              <a:t>Poppydreamz</a:t>
            </a:r>
            <a:r>
              <a:rPr lang="en-US" sz="1400" spc="100" dirty="0">
                <a:latin typeface="LLElementary" panose="02000603000000000000" pitchFamily="2" charset="0"/>
                <a:ea typeface="LLElementary" panose="02000603000000000000" pitchFamily="2" charset="0"/>
              </a:rPr>
              <a:t> Digital Art found on Teachers Pay Teachers @</a:t>
            </a:r>
          </a:p>
          <a:p>
            <a:pPr algn="ctr"/>
            <a:r>
              <a:rPr lang="en-US" sz="1400" spc="100" dirty="0">
                <a:latin typeface="LLElementary" panose="02000603000000000000" pitchFamily="2" charset="0"/>
                <a:ea typeface="LLElementary" panose="02000603000000000000" pitchFamily="2" charset="0"/>
                <a:hlinkClick r:id="rId9"/>
              </a:rPr>
              <a:t>https://www.teacherspayteachers.com/Store/Poppydreamz-Digital-Art</a:t>
            </a:r>
            <a:endParaRPr lang="en-US" sz="1400" spc="100" dirty="0">
              <a:latin typeface="LLElementary" panose="02000603000000000000" pitchFamily="2" charset="0"/>
              <a:ea typeface="LLElementary" panose="02000603000000000000" pitchFamily="2" charset="0"/>
            </a:endParaRPr>
          </a:p>
          <a:p>
            <a:pPr algn="ctr"/>
            <a:endParaRPr lang="en-US" sz="1400" u="sng" spc="100" dirty="0">
              <a:latin typeface="LLElementary" panose="02000603000000000000" pitchFamily="2" charset="0"/>
              <a:ea typeface="LLElementary" panose="02000603000000000000" pitchFamily="2" charset="0"/>
            </a:endParaRPr>
          </a:p>
          <a:p>
            <a:pPr algn="ctr"/>
            <a:r>
              <a:rPr lang="en-US" sz="1400" spc="100" dirty="0">
                <a:latin typeface="LLElementary" panose="02000603000000000000" pitchFamily="2" charset="0"/>
                <a:ea typeface="LLElementary" panose="02000603000000000000" pitchFamily="2" charset="0"/>
              </a:rPr>
              <a:t>Some or all of the graphics in this presentation came from </a:t>
            </a:r>
            <a:r>
              <a:rPr lang="en-US" sz="1400" spc="100" dirty="0" err="1">
                <a:latin typeface="LLElementary" panose="02000603000000000000" pitchFamily="2" charset="0"/>
                <a:ea typeface="LLElementary" panose="02000603000000000000" pitchFamily="2" charset="0"/>
              </a:rPr>
              <a:t>Poppydreamz</a:t>
            </a:r>
            <a:r>
              <a:rPr lang="en-US" sz="1400" spc="100" dirty="0">
                <a:latin typeface="LLElementary" panose="02000603000000000000" pitchFamily="2" charset="0"/>
                <a:ea typeface="LLElementary" panose="02000603000000000000" pitchFamily="2" charset="0"/>
              </a:rPr>
              <a:t> Digital Art.</a:t>
            </a:r>
          </a:p>
          <a:p>
            <a:pPr algn="ctr"/>
            <a:r>
              <a:rPr lang="en-US" sz="1400" spc="100" dirty="0">
                <a:latin typeface="LLElementary" panose="02000603000000000000" pitchFamily="2" charset="0"/>
                <a:ea typeface="LLElementary" panose="02000603000000000000" pitchFamily="2" charset="0"/>
              </a:rPr>
              <a:t>It is a violation of copyright laws to remove the graphics</a:t>
            </a:r>
          </a:p>
          <a:p>
            <a:pPr algn="ctr"/>
            <a:r>
              <a:rPr lang="en-US" sz="1400" spc="100" dirty="0">
                <a:latin typeface="LLElementary" panose="02000603000000000000" pitchFamily="2" charset="0"/>
                <a:ea typeface="LLElementary" panose="02000603000000000000" pitchFamily="2" charset="0"/>
              </a:rPr>
              <a:t>from this presentation for other uses.</a:t>
            </a:r>
          </a:p>
          <a:p>
            <a:pPr algn="ctr"/>
            <a:r>
              <a:rPr lang="en-US" sz="1400" spc="100" dirty="0">
                <a:latin typeface="LLElementary" panose="02000603000000000000" pitchFamily="2" charset="0"/>
                <a:ea typeface="LLElementary" panose="02000603000000000000" pitchFamily="2" charset="0"/>
              </a:rPr>
              <a:t>If you wish to use these graphics for yourself,</a:t>
            </a:r>
          </a:p>
          <a:p>
            <a:pPr algn="ctr"/>
            <a:r>
              <a:rPr lang="en-US" sz="1400" spc="100" dirty="0">
                <a:latin typeface="LLElementary" panose="02000603000000000000" pitchFamily="2" charset="0"/>
                <a:ea typeface="LLElementary" panose="02000603000000000000" pitchFamily="2" charset="0"/>
              </a:rPr>
              <a:t>you can find them by visiting </a:t>
            </a:r>
            <a:r>
              <a:rPr lang="en-US" sz="1400" spc="100" dirty="0" err="1">
                <a:latin typeface="LLElementary" panose="02000603000000000000" pitchFamily="2" charset="0"/>
                <a:ea typeface="LLElementary" panose="02000603000000000000" pitchFamily="2" charset="0"/>
              </a:rPr>
              <a:t>Poppydreamz</a:t>
            </a:r>
            <a:r>
              <a:rPr lang="en-US" sz="1400" spc="100" dirty="0">
                <a:latin typeface="LLElementary" panose="02000603000000000000" pitchFamily="2" charset="0"/>
                <a:ea typeface="LLElementary" panose="02000603000000000000" pitchFamily="2" charset="0"/>
              </a:rPr>
              <a:t> Digital Art at</a:t>
            </a:r>
          </a:p>
          <a:p>
            <a:pPr algn="ctr"/>
            <a:r>
              <a:rPr lang="en-US" sz="1400" spc="100" dirty="0">
                <a:latin typeface="LLElementary" panose="02000603000000000000" pitchFamily="2" charset="0"/>
                <a:ea typeface="LLElementary" panose="02000603000000000000" pitchFamily="2" charset="0"/>
                <a:hlinkClick r:id="rId10"/>
              </a:rPr>
              <a:t>http://www.poppydreamzdigitalart.blogspot.com</a:t>
            </a:r>
            <a:endParaRPr lang="en-US" sz="1400" spc="100" dirty="0">
              <a:latin typeface="LLElementary" panose="02000603000000000000" pitchFamily="2" charset="0"/>
              <a:ea typeface="LLElementary" panose="02000603000000000000" pitchFamily="2" charset="0"/>
            </a:endParaRPr>
          </a:p>
        </p:txBody>
      </p:sp>
      <p:pic>
        <p:nvPicPr>
          <p:cNvPr id="10" name="Picture 9">
            <a:hlinkClick r:id="rId11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562" y="2409741"/>
            <a:ext cx="1250423" cy="136018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524000" y="2414664"/>
            <a:ext cx="82975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u="sng" dirty="0">
                <a:solidFill>
                  <a:srgbClr val="0563C1"/>
                </a:solidFill>
                <a:latin typeface="LLElementary" panose="02000603000000000000" pitchFamily="2" charset="0"/>
                <a:ea typeface="LLElementary" panose="02000603000000000000" pitchFamily="2" charset="0"/>
                <a:cs typeface="Times New Roman" panose="02020603050405020304" pitchFamily="18" charset="0"/>
                <a:hlinkClick r:id="rId11"/>
              </a:rPr>
              <a:t>http://www.teacherspayteachers.com/Store/Zip-a-dee-doo-dah-Designs</a:t>
            </a:r>
            <a:endParaRPr lang="en-US" sz="1400" dirty="0">
              <a:latin typeface="LLElementary" panose="02000603000000000000" pitchFamily="2" charset="0"/>
              <a:ea typeface="LLElementary" panose="02000603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02256" y="3365692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dirty="0">
                <a:latin typeface="LLElementary" panose="02000603000000000000" pitchFamily="2" charset="0"/>
                <a:ea typeface="LLElementary" panose="02000603000000000000" pitchFamily="2" charset="0"/>
              </a:rPr>
              <a:t>The Wise Old Teacher</a:t>
            </a:r>
          </a:p>
          <a:p>
            <a:pPr algn="ctr"/>
            <a:r>
              <a:rPr lang="en-US" sz="1400" dirty="0">
                <a:latin typeface="LLElementary" panose="02000603000000000000" pitchFamily="2" charset="0"/>
                <a:ea typeface="LLElementary" panose="02000603000000000000" pitchFamily="2" charset="0"/>
                <a:hlinkClick r:id="rId13"/>
              </a:rPr>
              <a:t>https://www.teacherspayteachers.com/Store/The-Wise-Old-Teacher</a:t>
            </a:r>
            <a:r>
              <a:rPr lang="en-US" sz="1400" dirty="0">
                <a:latin typeface="LLElementary" panose="02000603000000000000" pitchFamily="2" charset="0"/>
                <a:ea typeface="LLElementary" panose="02000603000000000000" pitchFamily="2" charset="0"/>
                <a:cs typeface="Times New Roman" panose="02020603050405020304" pitchFamily="18" charset="0"/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269083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51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94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28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2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80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94</Words>
  <PresentationFormat>Widescreen</PresentationFormat>
  <Paragraphs>18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Times New Roman</vt:lpstr>
      <vt:lpstr>Calibri</vt:lpstr>
      <vt:lpstr>LLElementary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2015-04-28T06:16:28Z</dcterms:created>
  <dcterms:modified xsi:type="dcterms:W3CDTF">2015-04-30T03:19:56Z</dcterms:modified>
</cp:coreProperties>
</file>