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CE43-DFB3-432A-826D-F4832ADDD5E3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277-A3D5-4130-B38D-A9E856BB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CE43-DFB3-432A-826D-F4832ADDD5E3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06277-A3D5-4130-B38D-A9E856BB6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Nastaran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hyperlink" Target="https://www.teacherspayteachers.com/Store/Lovin-Lit" TargetMode="External"/><Relationship Id="rId4" Type="http://schemas.openxmlformats.org/officeDocument/2006/relationships/hyperlink" Target="http://imlovinlit.blogspot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0873" y="3429000"/>
            <a:ext cx="585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98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4941" y="4486068"/>
            <a:ext cx="80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 err="1" smtClean="0">
                <a:latin typeface="LLElementary" panose="02000603000000000000" pitchFamily="2" charset="0"/>
                <a:ea typeface="LLElementary" panose="02000603000000000000" pitchFamily="2" charset="0"/>
              </a:rPr>
              <a:t>Nastaran</a:t>
            </a:r>
            <a:endParaRPr lang="en-US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u="sng" spc="100" dirty="0" smtClean="0">
                <a:latin typeface="LLElementary" panose="02000603000000000000" pitchFamily="2" charset="0"/>
                <a:ea typeface="LLElementary" panose="02000603000000000000" pitchFamily="2" charset="0"/>
                <a:hlinkClick r:id="rId3"/>
              </a:rPr>
              <a:t>https://www.teacherspayteachers.com/Store/Nastaran</a:t>
            </a:r>
            <a:endParaRPr lang="en-US" u="sng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966028"/>
            <a:ext cx="6096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I’m </a:t>
            </a:r>
            <a:r>
              <a:rPr lang="en-US" dirty="0" err="1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Lovin</a:t>
            </a:r>
            <a:r>
              <a:rPr lang="en-US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’ Lit</a:t>
            </a:r>
            <a: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  <a:hlinkClick r:id="rId4"/>
            </a:endParaRPr>
          </a:p>
          <a:p>
            <a:pPr algn="ctr"/>
            <a:endParaRPr lang="en-US" sz="11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  <a:hlinkClick r:id="rId4"/>
            </a:endParaRPr>
          </a:p>
          <a:p>
            <a:pPr algn="ctr"/>
            <a:r>
              <a:rPr lang="en-US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4"/>
              </a:rPr>
              <a:t>http://imlovinlit.blogspot.com</a:t>
            </a:r>
            <a:endParaRPr lang="en-US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54" y="2374480"/>
            <a:ext cx="1108891" cy="1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Widescreen</PresentationFormat>
  <Paragraphs>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LLElementary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</cp:lastModifiedBy>
  <cp:revision>2</cp:revision>
  <dcterms:created xsi:type="dcterms:W3CDTF">2015-03-22T21:25:11Z</dcterms:created>
  <dcterms:modified xsi:type="dcterms:W3CDTF">2015-03-22T21:29:47Z</dcterms:modified>
</cp:coreProperties>
</file>