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embeddedFontLst>
    <p:embeddedFont>
      <p:font typeface="LLElementary" panose="02000603000000000000" pitchFamily="2" charset="0"/>
      <p:regular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83E-BC0D-486A-8579-DC5CDD94D2D6}" type="datetimeFigureOut">
              <a:rPr lang="en-US" smtClean="0"/>
              <a:t>5/3/2015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3C41-669F-4CD5-A3EF-67E1F18F0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383E-BC0D-486A-8579-DC5CDD94D2D6}" type="datetimeFigureOut">
              <a:rPr lang="en-US" smtClean="0"/>
              <a:t>5/3/2015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B3C41-669F-4CD5-A3EF-67E1F18F0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3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Ready-Lessons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Lovin-Lit" TargetMode="External"/><Relationship Id="rId3" Type="http://schemas.openxmlformats.org/officeDocument/2006/relationships/hyperlink" Target="https://www.teacherspayteachers.com/Store/Nastaran" TargetMode="External"/><Relationship Id="rId7" Type="http://schemas.openxmlformats.org/officeDocument/2006/relationships/hyperlink" Target="http://imlovinlit.blogspot.com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eacherspayteachers.com/Store/The-Wise-Old-Teacher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://www.teacherspayteachers.com/Store/Zip-a-dee-doo-dah-Designs" TargetMode="External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6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1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0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7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1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43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4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17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89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6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7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92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8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71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22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2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4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32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99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81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90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05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10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7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6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74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0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40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8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9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9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70464" y="3350764"/>
            <a:ext cx="5851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http://www.teacherspayteachers.com/Store/Ready-Lessons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8328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4941" y="4819443"/>
            <a:ext cx="802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00" dirty="0" err="1" smtClean="0">
                <a:latin typeface="LLElementary" panose="02000603000000000000" pitchFamily="2" charset="0"/>
                <a:ea typeface="LLElementary" panose="02000603000000000000" pitchFamily="2" charset="0"/>
              </a:rPr>
              <a:t>Nastaran</a:t>
            </a:r>
            <a:endParaRPr lang="en-US" sz="14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sz="1400" u="sng" spc="100" dirty="0" smtClean="0">
                <a:latin typeface="LLElementary" panose="02000603000000000000" pitchFamily="2" charset="0"/>
                <a:ea typeface="LLElementary" panose="02000603000000000000" pitchFamily="2" charset="0"/>
                <a:hlinkClick r:id="rId3"/>
              </a:rPr>
              <a:t>https://www.teacherspayteachers.com/Store/Nastaran</a:t>
            </a:r>
            <a:endParaRPr lang="en-US" sz="1400" u="sng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72" y="3404324"/>
            <a:ext cx="1023691" cy="1113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6762" y="4459199"/>
            <a:ext cx="8297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4"/>
              </a:rPr>
              <a:t>http://www.teacherspayteachers.com/Store/Zip-a-dee-doo-dah-Designs</a:t>
            </a:r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5257" y="54027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</a:rPr>
              <a:t>The Wise Old Teacher</a:t>
            </a:r>
          </a:p>
          <a:p>
            <a:pPr algn="ctr"/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hlinkClick r:id="rId6"/>
              </a:rPr>
              <a:t>https://www.teacherspayteachers.com/Store/The-Wise-Old-Teacher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1098" y="941997"/>
            <a:ext cx="967408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</a:br>
            <a:endParaRPr lang="en-US" sz="14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  <a:hlinkClick r:id="rId7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  <a:hlinkClick r:id="rId7"/>
            </a:endParaRPr>
          </a:p>
          <a:p>
            <a:pPr algn="ctr"/>
            <a:endParaRPr lang="en-US" sz="1400" u="sng" dirty="0" smtClean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  <a:hlinkClick r:id="rId7"/>
            </a:endParaRPr>
          </a:p>
          <a:p>
            <a:pPr algn="ctr"/>
            <a:r>
              <a:rPr lang="en-US" sz="1400" u="sng" dirty="0" smtClean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7"/>
              </a:rPr>
              <a:t>http</a:t>
            </a:r>
            <a:r>
              <a:rPr lang="en-US" sz="1400" u="sng" dirty="0" smtClean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7"/>
              </a:rPr>
              <a:t>://imlovinlit.blogspot.com</a:t>
            </a:r>
            <a:endParaRPr lang="en-US" sz="1400" u="sng" dirty="0" smtClean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pic>
        <p:nvPicPr>
          <p:cNvPr id="9" name="Picture 8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97" y="2077770"/>
            <a:ext cx="989485" cy="98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8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6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4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2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0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</Words>
  <PresentationFormat>Widescreen</PresentationFormat>
  <Paragraphs>16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LLElementary</vt:lpstr>
      <vt:lpstr>Calibri Light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2015-05-03T21:20:11Z</dcterms:created>
  <dcterms:modified xsi:type="dcterms:W3CDTF">2015-05-03T21:24:53Z</dcterms:modified>
</cp:coreProperties>
</file>