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12192000" cy="6858000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LLElementary" panose="02000603000000000000" pitchFamily="2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D5563-12D2-4E07-B4C9-4F857A83DBC9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21C10-3E34-4BED-BB72-850344EF0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38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D5563-12D2-4E07-B4C9-4F857A83DBC9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21C10-3E34-4BED-BB72-850344EF0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22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acherspayteachers.com/Store/Ready-Lessons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eacherspayteachers.com/Store/Lovin-Lit" TargetMode="External"/><Relationship Id="rId3" Type="http://schemas.openxmlformats.org/officeDocument/2006/relationships/hyperlink" Target="https://www.teacherspayteachers.com/Store/Ashley-Hughes-A-Hughes-Design" TargetMode="External"/><Relationship Id="rId7" Type="http://schemas.openxmlformats.org/officeDocument/2006/relationships/hyperlink" Target="http://imlovinlit.blogspot.com/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teacherspayteachers.com/Store/Nastaran" TargetMode="External"/><Relationship Id="rId5" Type="http://schemas.openxmlformats.org/officeDocument/2006/relationships/image" Target="../media/image46.png"/><Relationship Id="rId4" Type="http://schemas.openxmlformats.org/officeDocument/2006/relationships/hyperlink" Target="https://www.teacherspayteachers.com/Store/Ashley-Hughes-38" TargetMode="External"/><Relationship Id="rId9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2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8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1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4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60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2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1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7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5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5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1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1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8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5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9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9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6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3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3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1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7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9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9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7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8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5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7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3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2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8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2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4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5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1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91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6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83731" y="3429000"/>
            <a:ext cx="58245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>
                <a:solidFill>
                  <a:srgbClr val="0563C1"/>
                </a:solidFill>
                <a:latin typeface="LLElementary" panose="02000603000000000000" pitchFamily="2" charset="0"/>
                <a:ea typeface="LLElementary" panose="02000603000000000000" pitchFamily="2" charset="0"/>
                <a:cs typeface="Times New Roman" panose="02020603050405020304" pitchFamily="18" charset="0"/>
                <a:hlinkClick r:id="rId3"/>
              </a:rPr>
              <a:t>http://www.teacherspayteachers.com/Store/Ready-Lessons</a:t>
            </a:r>
            <a:endParaRPr lang="en-US" sz="2400" dirty="0"/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953" y="590675"/>
            <a:ext cx="1442018" cy="144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7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27417" y="4314429"/>
            <a:ext cx="89516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LLElementary" panose="02000603000000000000" pitchFamily="2" charset="0"/>
                <a:ea typeface="LLElementary" panose="02000603000000000000" pitchFamily="2" charset="0"/>
                <a:cs typeface="Times New Roman" panose="02020603050405020304" pitchFamily="18" charset="0"/>
              </a:rPr>
              <a:t>Graphics by </a:t>
            </a:r>
            <a:r>
              <a:rPr lang="en-US" dirty="0" smtClean="0">
                <a:latin typeface="LLElementary" panose="02000603000000000000" pitchFamily="2" charset="0"/>
                <a:ea typeface="LLElementary" panose="02000603000000000000" pitchFamily="2" charset="0"/>
                <a:cs typeface="Times New Roman" panose="02020603050405020304" pitchFamily="18" charset="0"/>
              </a:rPr>
              <a:t>A Hughes Design</a:t>
            </a:r>
            <a:r>
              <a:rPr lang="en-US" sz="3600" dirty="0">
                <a:latin typeface="LLElementary" panose="02000603000000000000" pitchFamily="2" charset="0"/>
                <a:ea typeface="LLElementary" panose="02000603000000000000" pitchFamily="2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LLElementary" panose="02000603000000000000" pitchFamily="2" charset="0"/>
                <a:ea typeface="LLElementary" panose="02000603000000000000" pitchFamily="2" charset="0"/>
                <a:cs typeface="Times New Roman" panose="02020603050405020304" pitchFamily="18" charset="0"/>
              </a:rPr>
            </a:br>
            <a:endParaRPr lang="en-US" sz="3600" dirty="0" smtClean="0">
              <a:latin typeface="LLElementary" panose="02000603000000000000" pitchFamily="2" charset="0"/>
              <a:ea typeface="LLElementary" panose="02000603000000000000" pitchFamily="2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latin typeface="LLElementary" panose="02000603000000000000" pitchFamily="2" charset="0"/>
              <a:ea typeface="LLElementary" panose="02000603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u="sng" dirty="0" smtClean="0">
                <a:solidFill>
                  <a:srgbClr val="0563C1"/>
                </a:solidFill>
                <a:latin typeface="LLElementary" panose="02000603000000000000" pitchFamily="2" charset="0"/>
                <a:ea typeface="LLElementary" panose="02000603000000000000" pitchFamily="2" charset="0"/>
                <a:cs typeface="Times New Roman" panose="02020603050405020304" pitchFamily="18" charset="0"/>
                <a:hlinkClick r:id="rId3"/>
              </a:rPr>
              <a:t>https://www.teacherspayteachers.com/Store/Ashley-Hughes-A-Hughes-Design</a:t>
            </a:r>
            <a:endParaRPr lang="en-US" u="sng" dirty="0">
              <a:solidFill>
                <a:srgbClr val="0563C1"/>
              </a:solidFill>
              <a:latin typeface="LLElementary" panose="02000603000000000000" pitchFamily="2" charset="0"/>
              <a:ea typeface="LLElementary" panose="02000603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391" y="4715902"/>
            <a:ext cx="1177884" cy="9401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4941" y="3549878"/>
            <a:ext cx="8026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100" dirty="0" smtClean="0">
                <a:latin typeface="LLElementary" panose="02000603000000000000" pitchFamily="2" charset="0"/>
                <a:ea typeface="LLElementary" panose="02000603000000000000" pitchFamily="2" charset="0"/>
              </a:rPr>
              <a:t>Nastaran</a:t>
            </a:r>
            <a:endParaRPr lang="en-US" spc="100" dirty="0">
              <a:latin typeface="LLElementary" panose="02000603000000000000" pitchFamily="2" charset="0"/>
              <a:ea typeface="LLElementary" panose="02000603000000000000" pitchFamily="2" charset="0"/>
            </a:endParaRPr>
          </a:p>
          <a:p>
            <a:pPr algn="ctr"/>
            <a:r>
              <a:rPr lang="en-US" u="sng" spc="100" dirty="0" smtClean="0">
                <a:latin typeface="LLElementary" panose="02000603000000000000" pitchFamily="2" charset="0"/>
                <a:ea typeface="LLElementary" panose="02000603000000000000" pitchFamily="2" charset="0"/>
                <a:hlinkClick r:id="rId6"/>
              </a:rPr>
              <a:t>https://www.teacherspayteachers.com/Store/Nastaran</a:t>
            </a:r>
            <a:endParaRPr lang="en-US" u="sng" spc="100" dirty="0">
              <a:latin typeface="LLElementary" panose="02000603000000000000" pitchFamily="2" charset="0"/>
              <a:ea typeface="LLElementary" panose="02000603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1098" y="856269"/>
            <a:ext cx="9674087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400" dirty="0">
              <a:latin typeface="LLElementary" panose="02000603000000000000" pitchFamily="2" charset="0"/>
              <a:ea typeface="LLElementary" panose="02000603000000000000" pitchFamily="2" charset="0"/>
              <a:cs typeface="Times New Roman" panose="02020603050405020304" pitchFamily="18" charset="0"/>
            </a:endParaRPr>
          </a:p>
          <a:p>
            <a:pPr algn="ctr"/>
            <a:endParaRPr lang="en-US" dirty="0" smtClean="0">
              <a:latin typeface="LLElementary" panose="02000603000000000000" pitchFamily="2" charset="0"/>
              <a:ea typeface="LLElementary" panose="02000603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latin typeface="LLElementary" panose="02000603000000000000" pitchFamily="2" charset="0"/>
                <a:ea typeface="LLElementary" panose="02000603000000000000" pitchFamily="2" charset="0"/>
                <a:cs typeface="Times New Roman" panose="02020603050405020304" pitchFamily="18" charset="0"/>
              </a:rPr>
              <a:t>I’m Lovin’ Lit</a:t>
            </a:r>
            <a:r>
              <a:rPr lang="en-US" sz="2400" dirty="0" smtClean="0">
                <a:latin typeface="LLElementary" panose="02000603000000000000" pitchFamily="2" charset="0"/>
                <a:ea typeface="LLElementary" panose="02000603000000000000" pitchFamily="2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latin typeface="LLElementary" panose="02000603000000000000" pitchFamily="2" charset="0"/>
                <a:ea typeface="LLElementary" panose="02000603000000000000" pitchFamily="2" charset="0"/>
                <a:cs typeface="Times New Roman" panose="02020603050405020304" pitchFamily="18" charset="0"/>
              </a:rPr>
            </a:br>
            <a:endParaRPr lang="en-US" sz="2000" dirty="0" smtClean="0">
              <a:solidFill>
                <a:srgbClr val="FF0000"/>
              </a:solidFill>
              <a:latin typeface="LLElementary" panose="02000603000000000000" pitchFamily="2" charset="0"/>
              <a:ea typeface="LLElementary" panose="02000603000000000000" pitchFamily="2" charset="0"/>
            </a:endParaRPr>
          </a:p>
          <a:p>
            <a:pPr algn="ctr"/>
            <a:endParaRPr lang="en-US" sz="2000" dirty="0" smtClean="0">
              <a:solidFill>
                <a:srgbClr val="FF0000"/>
              </a:solidFill>
              <a:latin typeface="LLElementary" panose="02000603000000000000" pitchFamily="2" charset="0"/>
              <a:ea typeface="LLElementary" panose="02000603000000000000" pitchFamily="2" charset="0"/>
            </a:endParaRPr>
          </a:p>
          <a:p>
            <a:pPr algn="ctr"/>
            <a:endParaRPr lang="en-US" sz="1400" dirty="0" smtClean="0">
              <a:solidFill>
                <a:srgbClr val="FF0000"/>
              </a:solidFill>
              <a:latin typeface="LLElementary" panose="02000603000000000000" pitchFamily="2" charset="0"/>
              <a:ea typeface="LLElementary" panose="02000603000000000000" pitchFamily="2" charset="0"/>
              <a:hlinkClick r:id="rId7"/>
            </a:endParaRPr>
          </a:p>
          <a:p>
            <a:pPr algn="ctr"/>
            <a:endParaRPr lang="en-US" sz="1100" dirty="0" smtClean="0">
              <a:solidFill>
                <a:srgbClr val="FF0000"/>
              </a:solidFill>
              <a:latin typeface="LLElementary" panose="02000603000000000000" pitchFamily="2" charset="0"/>
              <a:ea typeface="LLElementary" panose="02000603000000000000" pitchFamily="2" charset="0"/>
              <a:hlinkClick r:id="rId7"/>
            </a:endParaRPr>
          </a:p>
          <a:p>
            <a:pPr algn="ctr"/>
            <a:r>
              <a:rPr lang="en-US" u="sng" dirty="0" smtClean="0">
                <a:solidFill>
                  <a:srgbClr val="0563C1"/>
                </a:solidFill>
                <a:latin typeface="LLElementary" panose="02000603000000000000" pitchFamily="2" charset="0"/>
                <a:ea typeface="LLElementary" panose="02000603000000000000" pitchFamily="2" charset="0"/>
                <a:cs typeface="Times New Roman" panose="02020603050405020304" pitchFamily="18" charset="0"/>
                <a:hlinkClick r:id="rId7"/>
              </a:rPr>
              <a:t>http://imlovinlit.blogspot.com</a:t>
            </a:r>
            <a:endParaRPr lang="en-US" u="sng" dirty="0" smtClean="0">
              <a:solidFill>
                <a:srgbClr val="0563C1"/>
              </a:solidFill>
              <a:latin typeface="LLElementary" panose="02000603000000000000" pitchFamily="2" charset="0"/>
              <a:ea typeface="LLElementary" panose="02000603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rId8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716" y="2101860"/>
            <a:ext cx="952844" cy="95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8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7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5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67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8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16</Words>
  <PresentationFormat>Widescreen</PresentationFormat>
  <Paragraphs>13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Calibri</vt:lpstr>
      <vt:lpstr>Times New Roman</vt:lpstr>
      <vt:lpstr>Calibri Light</vt:lpstr>
      <vt:lpstr>Arial</vt:lpstr>
      <vt:lpstr>LLElementary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2017-04-16T21:59:57Z</dcterms:created>
  <dcterms:modified xsi:type="dcterms:W3CDTF">2017-04-25T04:41:24Z</dcterms:modified>
</cp:coreProperties>
</file>