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LLElementary" panose="02000603000000000000" pitchFamily="2" charset="0"/>
      <p:regular r:id="rId26"/>
    </p:embeddedFont>
    <p:embeddedFont>
      <p:font typeface="LLElementary2" panose="02000603000000000000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14DE-A09C-43B8-909C-FBA3875963BB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1527-E87C-4567-8B79-C427ECFB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0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14DE-A09C-43B8-909C-FBA3875963BB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1527-E87C-4567-8B79-C427ECFB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0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Ready-Lessons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edu-clips.com/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acherspayteachers.com/Store/Lovin-Lit" TargetMode="External"/><Relationship Id="rId5" Type="http://schemas.openxmlformats.org/officeDocument/2006/relationships/hyperlink" Target="http://imlovinlit.com/" TargetMode="External"/><Relationship Id="rId4" Type="http://schemas.openxmlformats.org/officeDocument/2006/relationships/hyperlink" Target="http://imlovinlit.blogspo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7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1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2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6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88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3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74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0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6574" y="2862948"/>
            <a:ext cx="8524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563C1"/>
                </a:solidFill>
                <a:latin typeface="LLElementary2" panose="02000603000000000000" pitchFamily="2" charset="0"/>
                <a:ea typeface="LLElementary2" panose="02000603000000000000" pitchFamily="2" charset="0"/>
                <a:cs typeface="Times New Roman" panose="02020603050405020304" pitchFamily="18" charset="0"/>
                <a:hlinkClick r:id="rId3"/>
              </a:rPr>
              <a:t>http://www.teacherspayteachers.com/Store/Ready-Lessons</a:t>
            </a:r>
            <a:endParaRPr lang="en-US" sz="2400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71" y="4625788"/>
            <a:ext cx="1566325" cy="16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91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2123" y="874455"/>
            <a:ext cx="741966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LLElementary2" panose="02000603000000000000" pitchFamily="2" charset="0"/>
                <a:ea typeface="LLElementary2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8000" dirty="0" smtClean="0">
                <a:latin typeface="LLElementary2" panose="02000603000000000000" pitchFamily="2" charset="0"/>
                <a:ea typeface="LLElementary2" panose="02000603000000000000" pitchFamily="2" charset="0"/>
                <a:cs typeface="Times New Roman" panose="02020603050405020304" pitchFamily="18" charset="0"/>
              </a:rPr>
            </a:br>
            <a:endParaRPr lang="en-US" spc="100" dirty="0" smtClean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r>
              <a:rPr lang="en-US" spc="100" dirty="0" smtClean="0">
                <a:latin typeface="LLElementary2" panose="02000603000000000000" pitchFamily="2" charset="0"/>
                <a:ea typeface="LLElementary2" panose="02000603000000000000" pitchFamily="2" charset="0"/>
              </a:rPr>
              <a:t>Educlips</a:t>
            </a:r>
          </a:p>
          <a:p>
            <a:pPr algn="ctr"/>
            <a:endParaRPr lang="en-US" sz="1600" spc="1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endParaRPr lang="en-US" sz="1600" spc="100" dirty="0" smtClean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endParaRPr lang="en-US" sz="1600" spc="100" dirty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endParaRPr lang="en-US" sz="1600" spc="100" dirty="0" smtClean="0">
              <a:latin typeface="LLElementary2" panose="02000603000000000000" pitchFamily="2" charset="0"/>
              <a:ea typeface="LLElementary2" panose="02000603000000000000" pitchFamily="2" charset="0"/>
            </a:endParaRPr>
          </a:p>
          <a:p>
            <a:pPr algn="ctr"/>
            <a:r>
              <a:rPr lang="en-US" sz="1600" u="sng" spc="100" dirty="0" smtClean="0">
                <a:latin typeface="LLElementary2" panose="02000603000000000000" pitchFamily="2" charset="0"/>
                <a:ea typeface="LLElementary2" panose="02000603000000000000" pitchFamily="2" charset="0"/>
                <a:hlinkClick r:id="rId3"/>
              </a:rPr>
              <a:t>http://www.edu-clips.com</a:t>
            </a:r>
            <a:endParaRPr lang="en-US" sz="1600" dirty="0" smtClean="0">
              <a:latin typeface="LLElementary2" panose="02000603000000000000" pitchFamily="2" charset="0"/>
              <a:ea typeface="LLElementary2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600" dirty="0" smtClean="0">
              <a:latin typeface="LLElementary2" panose="02000603000000000000" pitchFamily="2" charset="0"/>
              <a:ea typeface="LLElementary2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LLElementary2" panose="02000603000000000000" pitchFamily="2" charset="0"/>
              <a:ea typeface="LLElementary2" panose="02000603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LLElementary2" panose="02000603000000000000" pitchFamily="2" charset="0"/>
                <a:ea typeface="LLElementary2" panose="02000603000000000000" pitchFamily="2" charset="0"/>
                <a:cs typeface="Times New Roman" panose="02020603050405020304" pitchFamily="18" charset="0"/>
              </a:rPr>
              <a:t>I’m Lovin’ Lit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LLElementary2" panose="02000603000000000000" pitchFamily="2" charset="0"/>
              <a:ea typeface="LLElementary2" panose="02000603000000000000" pitchFamily="2" charset="0"/>
              <a:cs typeface="Times New Roman" panose="02020603050405020304" pitchFamily="18" charset="0"/>
              <a:hlinkClick r:id="rId4"/>
            </a:endParaRPr>
          </a:p>
          <a:p>
            <a:pPr algn="ctr"/>
            <a:endParaRPr lang="en-US" sz="1600" dirty="0" smtClean="0">
              <a:solidFill>
                <a:srgbClr val="FF0000"/>
              </a:solidFill>
              <a:latin typeface="LLElementary2" panose="02000603000000000000" pitchFamily="2" charset="0"/>
              <a:ea typeface="LLElementary2" panose="02000603000000000000" pitchFamily="2" charset="0"/>
              <a:cs typeface="Times New Roman" panose="02020603050405020304" pitchFamily="18" charset="0"/>
              <a:hlinkClick r:id="rId4"/>
            </a:endParaRPr>
          </a:p>
          <a:p>
            <a:pPr algn="ctr"/>
            <a:endParaRPr lang="en-US" sz="1600" dirty="0">
              <a:solidFill>
                <a:srgbClr val="FF0000"/>
              </a:solidFill>
              <a:latin typeface="LLElementary2" panose="02000603000000000000" pitchFamily="2" charset="0"/>
              <a:ea typeface="LLElementary2" panose="02000603000000000000" pitchFamily="2" charset="0"/>
              <a:cs typeface="Times New Roman" panose="02020603050405020304" pitchFamily="18" charset="0"/>
              <a:hlinkClick r:id="rId4"/>
            </a:endParaRPr>
          </a:p>
          <a:p>
            <a:pPr algn="ctr"/>
            <a:endParaRPr lang="en-US" sz="1600" dirty="0" smtClean="0">
              <a:solidFill>
                <a:srgbClr val="FF0000"/>
              </a:solidFill>
              <a:latin typeface="LLElementary2" panose="02000603000000000000" pitchFamily="2" charset="0"/>
              <a:ea typeface="LLElementary2" panose="02000603000000000000" pitchFamily="2" charset="0"/>
              <a:hlinkClick r:id="rId4"/>
            </a:endParaRPr>
          </a:p>
          <a:p>
            <a:pPr algn="ctr"/>
            <a:r>
              <a:rPr lang="en-US" sz="1600" u="sng" dirty="0" smtClean="0">
                <a:solidFill>
                  <a:srgbClr val="0563C1"/>
                </a:solidFill>
                <a:latin typeface="LLElementary2" panose="02000603000000000000" pitchFamily="2" charset="0"/>
                <a:ea typeface="LLElementary2" panose="02000603000000000000" pitchFamily="2" charset="0"/>
                <a:cs typeface="Times New Roman" panose="02020603050405020304" pitchFamily="18" charset="0"/>
                <a:hlinkClick r:id="rId5"/>
              </a:rPr>
              <a:t>http://imlovinlit.com/</a:t>
            </a:r>
            <a:endParaRPr lang="en-US" sz="1600" u="sng" dirty="0" smtClean="0">
              <a:solidFill>
                <a:srgbClr val="0563C1"/>
              </a:solidFill>
              <a:latin typeface="LLElementary2" panose="02000603000000000000" pitchFamily="2" charset="0"/>
              <a:ea typeface="LLElementary2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94" y="4694006"/>
            <a:ext cx="934984" cy="934984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94" y="2678801"/>
            <a:ext cx="932652" cy="9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0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0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2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5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4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96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Widescreen</PresentationFormat>
  <Paragraphs>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LLElementary</vt:lpstr>
      <vt:lpstr>LLElementary2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Bryan</cp:lastModifiedBy>
  <cp:revision>2</cp:revision>
  <dcterms:created xsi:type="dcterms:W3CDTF">2016-09-17T23:31:49Z</dcterms:created>
  <dcterms:modified xsi:type="dcterms:W3CDTF">2016-09-17T23:36:07Z</dcterms:modified>
</cp:coreProperties>
</file>