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8" r:id="rId21"/>
    <p:sldId id="309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LElementary" panose="02000603000000000000" pitchFamily="2" charset="0"/>
      <p:regular r:id="rId28"/>
    </p:embeddedFont>
    <p:embeddedFont>
      <p:font typeface="LLElementaryDots" panose="02000603000000000000" pitchFamily="2" charset="0"/>
      <p:regular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1488D-4B30-4339-A0A9-C96A7A33ECD0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AE14F-B11D-4536-94F3-006443DB1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7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3087-EDD1-4D1C-84D0-CA9701A217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5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3087-EDD1-4D1C-84D0-CA9701A217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1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3087-EDD1-4D1C-84D0-CA9701A217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3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3087-EDD1-4D1C-84D0-CA9701A217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6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3087-EDD1-4D1C-84D0-CA9701A217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3087-EDD1-4D1C-84D0-CA9701A217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7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3087-EDD1-4D1C-84D0-CA9701A217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7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3087-EDD1-4D1C-84D0-CA9701A217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7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3087-EDD1-4D1C-84D0-CA9701A217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8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3087-EDD1-4D1C-84D0-CA9701A217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3087-EDD1-4D1C-84D0-CA9701A217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7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3087-EDD1-4D1C-84D0-CA9701A217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09EFC-4CB4-4251-A5CB-B54BA49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Ready-Lessons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acherspayteachers.com/Store/Fun-For-Learning" TargetMode="External"/><Relationship Id="rId3" Type="http://schemas.openxmlformats.org/officeDocument/2006/relationships/hyperlink" Target="https://www.teacherspayteachers.com/Store/Lovin-Lit" TargetMode="External"/><Relationship Id="rId7" Type="http://schemas.openxmlformats.org/officeDocument/2006/relationships/hyperlink" Target="http://imlovinlit.blogspot.com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hyperlink" Target="http://www.teacherspayteachers.com/Store/Krista-Wallden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hyperlink" Target="http://frompond.blogspo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9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3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7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3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2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7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0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6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3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1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4260" y="2654556"/>
            <a:ext cx="6363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the amount of time </a:t>
            </a:r>
            <a:br>
              <a:rPr lang="en-US" sz="4800" dirty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800" dirty="0">
                <a:solidFill>
                  <a:srgbClr val="7030A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between events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1504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 txBox="1">
            <a:spLocks noGrp="1"/>
          </p:cNvSpPr>
          <p:nvPr>
            <p:ph type="ctrTitle"/>
          </p:nvPr>
        </p:nvSpPr>
        <p:spPr>
          <a:xfrm>
            <a:off x="1523998" y="511278"/>
            <a:ext cx="9144000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0000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Thank You</a:t>
            </a:r>
            <a:r>
              <a:rPr lang="en-US" sz="4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Thank you for purchasing this product. To see more of my products please visit my Teachers Pay Teachers Store at </a:t>
            </a:r>
            <a:b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r>
              <a:rPr lang="en-US" sz="2400" u="sng" dirty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3"/>
              </a:rPr>
              <a:t>http://www.teacherspayteachers.com/Store/Ready-Lessons</a:t>
            </a:r>
            <a: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 </a:t>
            </a:r>
            <a:b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The purchaser of the license may use this product for personal use and for their own classroom only.</a:t>
            </a:r>
            <a:endParaRPr lang="en-US" sz="2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359" y="3981267"/>
            <a:ext cx="1769279" cy="181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551" y="1347658"/>
            <a:ext cx="1108891" cy="1108891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3" y="2872056"/>
            <a:ext cx="1097369" cy="9883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7996" y="231238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10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  <a:hlinkClick r:id="rId7"/>
            </a:endParaRPr>
          </a:p>
          <a:p>
            <a:pPr algn="ctr"/>
            <a:r>
              <a:rPr lang="en-US" u="sng" dirty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7"/>
              </a:rPr>
              <a:t>http://imlovinlit.blogspot.com</a:t>
            </a:r>
            <a:endParaRPr lang="en-US" u="sng" dirty="0">
              <a:solidFill>
                <a:srgbClr val="0563C1"/>
              </a:solidFill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7863" y="3861473"/>
            <a:ext cx="6916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5"/>
              </a:rPr>
              <a:t>http://www.teacherspayteachers.com/Store/Krista-Wallden</a:t>
            </a:r>
            <a:r>
              <a:rPr lang="en-US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8954" y="437959"/>
            <a:ext cx="9674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Credits</a:t>
            </a:r>
            <a:r>
              <a:rPr lang="en-US" sz="4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endParaRPr lang="en-US" sz="2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4904" y="5656022"/>
            <a:ext cx="7320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  <a:t>Heather Ayers, Fun for Learning</a:t>
            </a:r>
          </a:p>
          <a:p>
            <a:pPr algn="ctr"/>
            <a:r>
              <a:rPr lang="en-US" dirty="0">
                <a:latin typeface="LLElementary" panose="02000603000000000000" pitchFamily="2" charset="0"/>
                <a:ea typeface="LLElementary" panose="02000603000000000000" pitchFamily="2" charset="0"/>
                <a:hlinkClick r:id="rId8"/>
              </a:rPr>
              <a:t>http://www.teacherspayteachers.com/Store/Fun-For-Learning</a:t>
            </a:r>
            <a:endParaRPr lang="en-US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12" name="Picture 11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94" y="4230805"/>
            <a:ext cx="1046955" cy="10469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37863" y="5278793"/>
            <a:ext cx="6916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9"/>
              </a:rPr>
              <a:t>http://frompond.blogspot.com/</a:t>
            </a:r>
            <a:endParaRPr lang="en-US" dirty="0"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30170" y="2768415"/>
            <a:ext cx="47316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-</a:t>
            </a:r>
            <a:r>
              <a:rPr lang="en-US" sz="3600" b="1" dirty="0" smtClean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Examples include:</a:t>
            </a:r>
            <a:r>
              <a:rPr lang="en-US" sz="3600" b="1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3600" b="1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3600" b="1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-if you are cooking</a:t>
            </a:r>
            <a:br>
              <a:rPr lang="en-US" sz="3600" b="1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3600" b="1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-watching a show</a:t>
            </a:r>
            <a:br>
              <a:rPr lang="en-US" sz="3600" b="1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3600" b="1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-running a </a:t>
            </a:r>
            <a:r>
              <a:rPr lang="en-US" sz="3600" b="1" dirty="0" smtClean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race</a:t>
            </a:r>
          </a:p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-going to the movies</a:t>
            </a:r>
          </a:p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-traveling</a:t>
            </a:r>
            <a:r>
              <a:rPr lang="en-US" b="1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b="1" dirty="0">
                <a:solidFill>
                  <a:srgbClr val="FFC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2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7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9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7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8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2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30</Words>
  <Application>Microsoft Office PowerPoint</Application>
  <PresentationFormat>Widescreen</PresentationFormat>
  <Paragraphs>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LLElementary</vt:lpstr>
      <vt:lpstr>LLElementaryDots</vt:lpstr>
      <vt:lpstr>Times New Roman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Thank you for purchasing this product. To see more of my products please visit my Teachers Pay Teachers Store at  http://www.teacherspayteachers.com/Store/Ready-Lessons   The purchaser of the license may use this product for personal use and for their own classroom only.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Target:  I can classify polygons based on their attributes.</dc:title>
  <dc:creator>Bryan</dc:creator>
  <cp:lastModifiedBy>Bryan</cp:lastModifiedBy>
  <cp:revision>47</cp:revision>
  <dcterms:created xsi:type="dcterms:W3CDTF">2015-03-26T00:55:01Z</dcterms:created>
  <dcterms:modified xsi:type="dcterms:W3CDTF">2017-03-05T18:17:43Z</dcterms:modified>
</cp:coreProperties>
</file>