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5" r:id="rId21"/>
    <p:sldId id="324" r:id="rId22"/>
    <p:sldId id="325" r:id="rId23"/>
  </p:sldIdLst>
  <p:sldSz cx="12192000" cy="6858000"/>
  <p:notesSz cx="6858000" cy="9144000"/>
  <p:embeddedFontLst>
    <p:embeddedFont>
      <p:font typeface="LLElementary" panose="02000603000000000000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LElementaryDots" panose="02000603000000000000" pitchFamily="2" charset="0"/>
      <p:regular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3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2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3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1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9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8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1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5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3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85C13-587F-4800-8F90-C6CA8703752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Ready-Lessons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acherspayteachers.com/Store/Fun-For-Learning" TargetMode="External"/><Relationship Id="rId3" Type="http://schemas.openxmlformats.org/officeDocument/2006/relationships/hyperlink" Target="http://imlovinlit.blogspot.com/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acherspayteachers.com/Store/Lovin-Lit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hyperlink" Target="http://www.teacherspayteachers.com/Store/Krista-Wallden" TargetMode="External"/><Relationship Id="rId9" Type="http://schemas.openxmlformats.org/officeDocument/2006/relationships/hyperlink" Target="http://glittermeetsglu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22541" y="1526126"/>
            <a:ext cx="52392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Learning Target:</a:t>
            </a:r>
          </a:p>
          <a:p>
            <a:pPr algn="ctr"/>
            <a:r>
              <a:rPr lang="en-US" sz="44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I can interpret products in multiplication using arrays.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1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693715" y="4234308"/>
            <a:ext cx="5031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 + 4 + 4</a:t>
            </a:r>
            <a:endParaRPr lang="en-US" sz="44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2276" y="5038834"/>
            <a:ext cx="4123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Product of 12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5568" y="2164630"/>
            <a:ext cx="3097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 X </a:t>
            </a:r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1815" y="761084"/>
            <a:ext cx="3964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Multiplication 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Expression:</a:t>
            </a:r>
            <a:endParaRPr lang="en-US" sz="4000" dirty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0748" y="3029567"/>
            <a:ext cx="4582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Repeated Addition:</a:t>
            </a:r>
            <a:endParaRPr lang="en-US" sz="40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6525" y="5038834"/>
            <a:ext cx="4582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Answer: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82208" y="4233059"/>
            <a:ext cx="639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 + 8 + 8 + 8 + 8 + 8 + 8 + 8</a:t>
            </a:r>
            <a:endParaRPr lang="en-US" sz="28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3581" y="5272494"/>
            <a:ext cx="4123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Product of 64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5568" y="2164630"/>
            <a:ext cx="3097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8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1815" y="761084"/>
            <a:ext cx="3964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Multiplication 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Expression:</a:t>
            </a:r>
            <a:endParaRPr lang="en-US" sz="4000" dirty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0748" y="3029567"/>
            <a:ext cx="4582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Repeated Addition:</a:t>
            </a:r>
            <a:endParaRPr lang="en-US" sz="40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99135" y="5277318"/>
            <a:ext cx="4582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Answer: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11815" y="4128121"/>
            <a:ext cx="3800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</a:t>
            </a:r>
            <a:r>
              <a:rPr lang="en-US" sz="44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+ </a:t>
            </a:r>
            <a:r>
              <a:rPr lang="en-US" sz="4400" dirty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</a:t>
            </a:r>
            <a:r>
              <a:rPr lang="en-US" sz="44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+ 5 + 5 </a:t>
            </a:r>
            <a:endParaRPr lang="en-US" sz="44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2276" y="5038834"/>
            <a:ext cx="4123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Product of 20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5568" y="2164630"/>
            <a:ext cx="3097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</a:t>
            </a:r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1815" y="761084"/>
            <a:ext cx="3964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Multiplication 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Expression:</a:t>
            </a:r>
            <a:endParaRPr lang="en-US" sz="4000" dirty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0748" y="3029567"/>
            <a:ext cx="4582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Repeated Addition:</a:t>
            </a:r>
            <a:endParaRPr lang="en-US" sz="40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6525" y="5038834"/>
            <a:ext cx="4582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Answer: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8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01" y="2157404"/>
            <a:ext cx="4166673" cy="43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2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9" y="2122760"/>
            <a:ext cx="4166673" cy="43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13" y="2122760"/>
            <a:ext cx="4166673" cy="43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4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63" y="2188936"/>
            <a:ext cx="4166673" cy="43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5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57" y="1996640"/>
            <a:ext cx="4166673" cy="43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1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29" y="1949342"/>
            <a:ext cx="4166673" cy="43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15893" y="3138102"/>
            <a:ext cx="9560211" cy="23876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4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6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- Arrays are objects or items placed in rows and columns</a:t>
            </a:r>
            <a:br>
              <a:rPr lang="en-US" sz="36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6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-Arrays can help you organize things and count things quicker </a:t>
            </a:r>
            <a:endParaRPr lang="en-US" sz="4800" dirty="0"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15894" y="1100813"/>
            <a:ext cx="9560211" cy="1890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Table Talk Review:</a:t>
            </a:r>
            <a: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What is an array? </a:t>
            </a:r>
            <a:b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Why are arrays helpful?</a:t>
            </a:r>
            <a:endParaRPr lang="en-US" sz="4800" dirty="0"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0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49188" y="730570"/>
            <a:ext cx="94165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http://www.teacherspayteachers.com/Store/Ready-Lessons</a:t>
            </a: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 </a:t>
            </a:r>
            <a:b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endParaRPr lang="en-US" sz="2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3" y="4195481"/>
            <a:ext cx="1775750" cy="18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738294" y="1926649"/>
            <a:ext cx="534830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	I’m </a:t>
            </a:r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Lovin’ Lit</a:t>
            </a:r>
            <a:endParaRPr lang="en-US" sz="14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r>
              <a:rPr lang="en-US" sz="8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  <a:hlinkClick r:id="rId3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400" u="sng" dirty="0" smtClean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1400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u="sng" dirty="0" smtClean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imlovinlit.blogspot.com</a:t>
            </a:r>
            <a:endParaRPr lang="en-US" sz="1400" u="sng" dirty="0" smtClean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u="sng" dirty="0" smtClean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u="sng" dirty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u="sng" dirty="0" smtClean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u="sng" dirty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Creative Clips by Krista Wallden</a:t>
            </a:r>
          </a:p>
          <a:p>
            <a:pPr algn="ctr"/>
            <a:endParaRPr lang="en-US" sz="14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8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r>
              <a:rPr lang="en-US" sz="1400" u="sng" dirty="0" smtClean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1400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4"/>
              </a:rPr>
              <a:t>://www.teacherspayteachers.com/Store/Krista-Wallden</a:t>
            </a:r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4"/>
              </a:rPr>
              <a:t>   </a:t>
            </a:r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19" name="Picture 1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64" y="4674085"/>
            <a:ext cx="1108891" cy="1128176"/>
          </a:xfrm>
          <a:prstGeom prst="rect">
            <a:avLst/>
          </a:prstGeom>
        </p:spPr>
      </p:pic>
      <p:pic>
        <p:nvPicPr>
          <p:cNvPr id="20" name="Picture 1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93" y="2238529"/>
            <a:ext cx="981379" cy="110889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256538" y="1392889"/>
            <a:ext cx="56663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1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Heather </a:t>
            </a:r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</a:rPr>
              <a:t>Ayers, Fun for </a:t>
            </a:r>
            <a:r>
              <a:rPr lang="en-US" sz="1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Learning</a:t>
            </a: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  <a:hlinkClick r:id="rId8"/>
              </a:rPr>
              <a:t>http://www.teacherspayteachers.com/Store/Fun-For-Learning</a:t>
            </a:r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 smtClean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u="sng" dirty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1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This </a:t>
            </a:r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</a:rPr>
              <a:t>document was created using licensed graphics from Glitter Meets Glue Designs. It is a violation of copyright law to “lift” the graphics for other purposes. To obtain your own license, visit </a:t>
            </a:r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  <a:hlinkClick r:id="rId9"/>
              </a:rPr>
              <a:t>http://glittermeetsglue.com/</a:t>
            </a:r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22" name="Picture 21">
            <a:hlinkClick r:id="rId8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47" y="1843216"/>
            <a:ext cx="1108891" cy="10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9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11815" y="4128121"/>
            <a:ext cx="3800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 + 6 + 6 + 6 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2276" y="5038834"/>
            <a:ext cx="4123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Product of 24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5568" y="2164630"/>
            <a:ext cx="3097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 X 6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1815" y="761084"/>
            <a:ext cx="3964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Multiplication 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Expression:</a:t>
            </a:r>
            <a:endParaRPr lang="en-US" sz="4000" dirty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0748" y="3029567"/>
            <a:ext cx="4582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Repeated Addition:</a:t>
            </a:r>
            <a:endParaRPr lang="en-US" sz="40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6525" y="5038834"/>
            <a:ext cx="4582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Answer: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2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11815" y="4128121"/>
            <a:ext cx="3800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 + 7 </a:t>
            </a:r>
            <a:endParaRPr lang="en-US" sz="44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2276" y="5038834"/>
            <a:ext cx="4123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Product of 14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5568" y="2164630"/>
            <a:ext cx="3097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7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1815" y="761084"/>
            <a:ext cx="3964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Multiplication 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Expression:</a:t>
            </a:r>
            <a:endParaRPr lang="en-US" sz="4000" dirty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0748" y="3029567"/>
            <a:ext cx="4582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Repeated Addition:</a:t>
            </a:r>
            <a:endParaRPr lang="en-US" sz="40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6525" y="5038834"/>
            <a:ext cx="4582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Answer: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5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11815" y="4128121"/>
            <a:ext cx="3800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10 + 10 + 10 </a:t>
            </a:r>
            <a:endParaRPr lang="en-US" sz="44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2276" y="5038834"/>
            <a:ext cx="4123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Product of 30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5568" y="2164630"/>
            <a:ext cx="3097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 X 10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1815" y="761084"/>
            <a:ext cx="3964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Multiplication 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Expression:</a:t>
            </a:r>
            <a:endParaRPr lang="en-US" sz="4000" dirty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0748" y="3029567"/>
            <a:ext cx="4582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Repeated Addition:</a:t>
            </a:r>
            <a:endParaRPr lang="en-US" sz="40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6525" y="5038834"/>
            <a:ext cx="4582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Answer: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693715" y="4234308"/>
            <a:ext cx="5031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9</a:t>
            </a:r>
            <a:r>
              <a:rPr lang="en-US" sz="44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+ </a:t>
            </a:r>
            <a:r>
              <a:rPr lang="en-US" sz="4400" dirty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9</a:t>
            </a:r>
            <a:r>
              <a:rPr lang="en-US" sz="44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+ 9 + 9 + 9  </a:t>
            </a:r>
            <a:endParaRPr lang="en-US" sz="44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2276" y="5038834"/>
            <a:ext cx="4123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Product of 45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5568" y="2164630"/>
            <a:ext cx="3097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</a:t>
            </a:r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9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1815" y="761084"/>
            <a:ext cx="3964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Multiplication 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Expression:</a:t>
            </a:r>
            <a:endParaRPr lang="en-US" sz="4000" dirty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0748" y="3029567"/>
            <a:ext cx="4582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Repeated Addition:</a:t>
            </a:r>
            <a:endParaRPr lang="en-US" sz="40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6525" y="5038834"/>
            <a:ext cx="4582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Answer: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5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693715" y="4234308"/>
            <a:ext cx="5031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 + 2 + 2 + 2 </a:t>
            </a:r>
            <a:endParaRPr lang="en-US" sz="44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2276" y="5038834"/>
            <a:ext cx="4123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Product of 8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5568" y="2164630"/>
            <a:ext cx="3097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 X 2 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1815" y="761084"/>
            <a:ext cx="3964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Multiplication 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Expression:</a:t>
            </a:r>
            <a:endParaRPr lang="en-US" sz="4000" dirty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0748" y="3029567"/>
            <a:ext cx="4582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Repeated Addition:</a:t>
            </a:r>
            <a:endParaRPr lang="en-US" sz="40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6525" y="5038834"/>
            <a:ext cx="4582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Answer: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236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LLElementary</vt:lpstr>
      <vt:lpstr>Calibri</vt:lpstr>
      <vt:lpstr>LLElementaryDots</vt:lpstr>
      <vt:lpstr>Arial</vt:lpstr>
      <vt:lpstr>Times New Roman</vt:lpstr>
      <vt:lpstr>Calibri Light</vt:lpstr>
      <vt:lpstr>Office Theme</vt:lpstr>
      <vt:lpstr>PowerPoint Presentation</vt:lpstr>
      <vt:lpstr>  - Arrays are objects or items placed in rows and columns -Arrays can help you organize things and count things quicker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Bryan</cp:lastModifiedBy>
  <cp:revision>67</cp:revision>
  <dcterms:created xsi:type="dcterms:W3CDTF">2015-03-22T16:32:28Z</dcterms:created>
  <dcterms:modified xsi:type="dcterms:W3CDTF">2016-08-14T23:03:01Z</dcterms:modified>
</cp:coreProperties>
</file>