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858000" cy="9144000"/>
  <p:embeddedFontLst>
    <p:embeddedFont>
      <p:font typeface="LLElementary" panose="02000603000000000000" pitchFamily="2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33F4-88D7-446F-BA61-AE5C04DDA49C}" type="datetimeFigureOut">
              <a:rPr lang="en-US" smtClean="0"/>
              <a:t>8/14/2016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EB42-29C5-4193-BAB5-128743D30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733F4-88D7-446F-BA61-AE5C04DDA49C}" type="datetimeFigureOut">
              <a:rPr lang="en-US" smtClean="0"/>
              <a:t>8/14/2016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6EB42-29C5-4193-BAB5-128743D30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Ready-Lessons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acherspayteachers.com/Store/Fun-For-Learning" TargetMode="External"/><Relationship Id="rId3" Type="http://schemas.openxmlformats.org/officeDocument/2006/relationships/hyperlink" Target="http://imlovinlit.blogspot.com/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acherspayteachers.com/Store/Lovin-Lit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hyperlink" Target="http://www.teacherspayteachers.com/Store/Krista-Wallden" TargetMode="External"/><Relationship Id="rId9" Type="http://schemas.openxmlformats.org/officeDocument/2006/relationships/hyperlink" Target="http://glittermeetsglue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0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4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1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257719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http://www.teacherspayteachers.com/Store/Ready-Lessons</a:t>
            </a:r>
            <a:endParaRPr lang="en-US" sz="2400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01" y="4182035"/>
            <a:ext cx="1824324" cy="18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5401" y="1926649"/>
            <a:ext cx="604321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I’m 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Lovin’ Lit</a:t>
            </a:r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800" dirty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3"/>
            </a:endParaRPr>
          </a:p>
          <a:p>
            <a:pPr algn="ctr"/>
            <a:r>
              <a:rPr lang="en-US" sz="1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400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imlovinlit.blogspot.com</a:t>
            </a:r>
            <a:endParaRPr lang="en-US" sz="1400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400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400" u="sng" dirty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Creative Clips by Krista Wallden</a:t>
            </a: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spc="1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8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4"/>
              </a:rPr>
              <a:t>http://www.teacherspayteachers.com/Store/Krista-Wallden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4"/>
              </a:rPr>
              <a:t>   </a:t>
            </a:r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32" y="4271517"/>
            <a:ext cx="1108891" cy="1128176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09" y="2229234"/>
            <a:ext cx="1108891" cy="1108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79266" y="1836640"/>
            <a:ext cx="56663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</a:rPr>
              <a:t>Heather 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</a:rPr>
              <a:t>Ayers, Fun for </a:t>
            </a:r>
            <a: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</a:rPr>
              <a:t>Learning</a:t>
            </a:r>
          </a:p>
          <a:p>
            <a:pPr algn="ctr"/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hlinkClick r:id="rId8"/>
              </a:rPr>
              <a:t>http://www.teacherspayteachers.com/Store/Fun-For-Learning</a:t>
            </a:r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400" u="sng" dirty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</a:rPr>
              <a:t>This 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</a:rPr>
              <a:t>document was created using licensed graphics from Glitter Meets Glue Designs. It is a violation of copyright law to “lift” the graphics for other purposes. To obtain your own license, visit 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hlinkClick r:id="rId9"/>
              </a:rPr>
              <a:t>http://glittermeetsglue.com/</a:t>
            </a:r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75" y="2327308"/>
            <a:ext cx="1108891" cy="10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</Words>
  <Application>Microsoft Office PowerPoint</Application>
  <PresentationFormat>Widescreen</PresentationFormat>
  <Paragraphs>31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LLElementary</vt:lpstr>
      <vt:lpstr>Calibri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</dc:creator>
  <cp:lastModifiedBy>Bryan</cp:lastModifiedBy>
  <cp:revision>3</cp:revision>
  <dcterms:created xsi:type="dcterms:W3CDTF">2016-08-14T19:35:38Z</dcterms:created>
  <dcterms:modified xsi:type="dcterms:W3CDTF">2016-08-14T19:42:20Z</dcterms:modified>
</cp:coreProperties>
</file>