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67" r:id="rId8"/>
    <p:sldId id="259" r:id="rId9"/>
    <p:sldId id="264" r:id="rId10"/>
    <p:sldId id="263" r:id="rId11"/>
    <p:sldId id="266" r:id="rId12"/>
    <p:sldId id="262" r:id="rId13"/>
    <p:sldId id="271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LLElementary" panose="02000603000000000000" pitchFamily="2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LElementaryDots" panose="02000603000000000000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3087-EDD1-4D1C-84D0-CA9701A217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Lovin-Lit" TargetMode="External"/><Relationship Id="rId7" Type="http://schemas.openxmlformats.org/officeDocument/2006/relationships/hyperlink" Target="http://imlovinlit.blogspot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hyperlink" Target="http://www.teacherspayteachers.com/Store/Krista-Wallden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807" y="2715231"/>
            <a:ext cx="8440054" cy="2387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Learning Target: </a:t>
            </a:r>
            <a:r>
              <a:rPr lang="en-US" sz="66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66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66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I can classify polygons based on their attributes. </a:t>
            </a:r>
            <a:endParaRPr lang="en-US" sz="66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284" y="913280"/>
            <a:ext cx="10580914" cy="2387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attributes does the following shape have…</a:t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579" y="1531168"/>
            <a:ext cx="3614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pposite </a:t>
            </a:r>
            <a:r>
              <a:rPr lang="en-US" sz="32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 </a:t>
            </a:r>
            <a:r>
              <a:rPr lang="en-US" sz="32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are same length</a:t>
            </a:r>
            <a:endParaRPr lang="en-US" sz="32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7859" y="1472748"/>
            <a:ext cx="407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sides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70456">
            <a:off x="268077" y="3884636"/>
            <a:ext cx="3382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Type of quadrilateral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7407" y="4250876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Irregular </a:t>
            </a:r>
            <a:endParaRPr lang="en-US" sz="3200" b="1" dirty="0">
              <a:solidFill>
                <a:srgbClr val="7030A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  polygon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0918" y="3446202"/>
            <a:ext cx="449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a </a:t>
            </a:r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rectangle</a:t>
            </a:r>
            <a:r>
              <a:rPr lang="en-US" sz="4800" dirty="0" smtClean="0">
                <a:solidFill>
                  <a:prstClr val="black"/>
                </a:solidFill>
              </a:rPr>
              <a:t>!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0185" y="1624197"/>
            <a:ext cx="361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All angles are equal</a:t>
            </a:r>
            <a:endParaRPr lang="en-US" sz="32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284" y="913280"/>
            <a:ext cx="10580914" cy="2387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attributes does the following shape have…</a:t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3800" y="1922270"/>
            <a:ext cx="407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sides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014" y="1991544"/>
            <a:ext cx="3382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Type of quadrilateral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8065" y="4085710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</a:t>
            </a: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rregular</a:t>
            </a:r>
            <a:endParaRPr lang="en-US" sz="3200" b="1" dirty="0">
              <a:solidFill>
                <a:srgbClr val="7030A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  polygon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6949" y="3426763"/>
            <a:ext cx="449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a </a:t>
            </a:r>
            <a:endParaRPr lang="en-US" sz="4800" b="1" dirty="0" smtClean="0">
              <a:solidFill>
                <a:prstClr val="black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trapezoid</a:t>
            </a:r>
            <a:r>
              <a:rPr lang="en-US" sz="4800" dirty="0" smtClean="0">
                <a:solidFill>
                  <a:prstClr val="black"/>
                </a:solidFill>
              </a:rPr>
              <a:t>!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246" y="3305953"/>
            <a:ext cx="3382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Only one pair of parallel sides</a:t>
            </a:r>
            <a:endParaRPr lang="en-US" sz="32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284" y="913280"/>
            <a:ext cx="10580914" cy="2387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attributes does the following shape have…</a:t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579" y="1531168"/>
            <a:ext cx="3614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pposite </a:t>
            </a:r>
            <a:r>
              <a:rPr lang="en-US" sz="32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 are </a:t>
            </a:r>
            <a:r>
              <a:rPr lang="en-US" sz="32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equal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lengths</a:t>
            </a:r>
            <a:endParaRPr lang="en-US" sz="32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7859" y="1472748"/>
            <a:ext cx="407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sides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70456">
            <a:off x="336195" y="3337363"/>
            <a:ext cx="3382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Type of quadrilateral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2521" y="4177666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</a:t>
            </a: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rregular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 polygon</a:t>
            </a:r>
            <a:endParaRPr lang="en-US" sz="3200" b="1" dirty="0">
              <a:solidFill>
                <a:srgbClr val="7030A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0918" y="3446202"/>
            <a:ext cx="449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a </a:t>
            </a:r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parallelogram</a:t>
            </a:r>
            <a:r>
              <a:rPr lang="en-US" sz="4800" dirty="0" smtClean="0">
                <a:solidFill>
                  <a:prstClr val="black"/>
                </a:solidFill>
              </a:rPr>
              <a:t>!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0568" y="1531168"/>
            <a:ext cx="361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</a:t>
            </a:r>
            <a:r>
              <a:rPr lang="en-US" sz="3200" b="1" dirty="0" smtClean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pposite </a:t>
            </a:r>
            <a:r>
              <a:rPr lang="en-US" sz="32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 are </a:t>
            </a:r>
            <a:r>
              <a:rPr lang="en-US" sz="3200" b="1" dirty="0" smtClean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parallel</a:t>
            </a:r>
            <a:endParaRPr lang="en-US" sz="32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0472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05542" y="1940823"/>
            <a:ext cx="10580914" cy="150607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Polygon Quick Check</a:t>
            </a:r>
            <a:br>
              <a:rPr lang="en-US" sz="54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Thumbs up, Thumbs down </a:t>
            </a:r>
            <a:r>
              <a:rPr lang="en-US" sz="32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78" y="1960713"/>
            <a:ext cx="4166673" cy="43237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80472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05542" y="1874467"/>
            <a:ext cx="10580914" cy="150607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pentagon is a quadrilateral…</a:t>
            </a:r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" y="1874467"/>
            <a:ext cx="4166673" cy="4323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5856" y="4964823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7528" y="2330525"/>
            <a:ext cx="10580914" cy="150607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rectangle, rhombus, and trapezoid are quadrilaterals…</a:t>
            </a:r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" y="1874467"/>
            <a:ext cx="4166673" cy="4323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5856" y="4964823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05542" y="1874467"/>
            <a:ext cx="10580914" cy="150607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square has four equal angles…</a:t>
            </a:r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78" y="1960713"/>
            <a:ext cx="4166673" cy="43237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80472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05542" y="1874467"/>
            <a:ext cx="10580914" cy="150607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octagon has six sides…</a:t>
            </a:r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78" y="1960713"/>
            <a:ext cx="4166673" cy="43237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80472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05542" y="2237407"/>
            <a:ext cx="10580914" cy="150607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triangle and pentagon have four sides, angles, and vertices…</a:t>
            </a:r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" y="1909698"/>
            <a:ext cx="4166673" cy="4323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0472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05542" y="1874467"/>
            <a:ext cx="10580914" cy="150607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polygon is a 2-D closed shape with straight sides that connect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763" y="457354"/>
            <a:ext cx="10580914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Table Talk Review: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are the rules that make something a polygon?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763" y="3429000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Polygon:</a:t>
            </a:r>
            <a:endParaRPr lang="en-US" sz="2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7273" y="3429000"/>
            <a:ext cx="23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Not Polygon:</a:t>
            </a:r>
            <a:endParaRPr lang="en-US" sz="2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1088" y="2844954"/>
            <a:ext cx="5104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2- Dimensional </a:t>
            </a:r>
            <a:b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-straight sides</a:t>
            </a:r>
            <a:b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(no curves)</a:t>
            </a:r>
            <a:b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-closed shape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50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02771" y="4972050"/>
            <a:ext cx="11386456" cy="1506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Quick Quiz- Fill in the blanks below: </a:t>
            </a: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1. A pentagon is a shape with ___ sides.</a:t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2. All quadrilaterals have ___  sides.</a:t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3. Name four types of quadrilaterals:</a:t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____________   ____________</a:t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____________   ____________ </a:t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4. An octagon has ___ sides.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5021" y="123043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5</a:t>
            </a:r>
            <a:endParaRPr lang="en-US" sz="44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97321" y="177927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4</a:t>
            </a:r>
            <a:endParaRPr lang="en-US" sz="44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6486" y="3044279"/>
            <a:ext cx="276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Square</a:t>
            </a:r>
            <a:endParaRPr lang="en-US" sz="44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8932" y="3653974"/>
            <a:ext cx="304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Rectangle</a:t>
            </a:r>
            <a:endParaRPr lang="en-US" sz="44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9256" y="2948471"/>
            <a:ext cx="276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Rhombus</a:t>
            </a:r>
            <a:endParaRPr lang="en-US" sz="44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5019" y="3631861"/>
            <a:ext cx="2985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Trapezoid</a:t>
            </a:r>
            <a:endParaRPr lang="en-US" sz="44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43907" y="424155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853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22" grpId="0"/>
      <p:bldP spid="23" grpId="0"/>
      <p:bldP spid="25" grpId="0"/>
      <p:bldP spid="26" grpId="0"/>
      <p:bldP spid="2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02771" y="4972050"/>
            <a:ext cx="11386456" cy="1506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420" y="797806"/>
            <a:ext cx="96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 for purchasing this product. To see more of my products please visit my Teachers Pay Teachers Store at 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The purchaser of the license may use this product for personal use and for their own classroom only.</a:t>
            </a: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02771" y="4972050"/>
            <a:ext cx="11386456" cy="1506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51" y="1347658"/>
            <a:ext cx="1108891" cy="1108891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76" y="3446456"/>
            <a:ext cx="1250466" cy="11262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7996" y="23123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  <a:hlinkClick r:id="rId7"/>
            </a:endParaRPr>
          </a:p>
          <a:p>
            <a:pPr algn="ctr"/>
            <a:r>
              <a:rPr lang="en-US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7"/>
              </a:rPr>
              <a:t>http://imlovinlit.blogspot.com</a:t>
            </a:r>
            <a:endParaRPr lang="en-US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7863" y="4592993"/>
            <a:ext cx="691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5"/>
              </a:rPr>
              <a:t>http://www.teacherspayteachers.com/Store/Krista-Wallden</a:t>
            </a: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954" y="437959"/>
            <a:ext cx="9674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Credits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871" y="474641"/>
            <a:ext cx="10580914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Table Talk Review: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is the difference between a regular and irregular polygon?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71" y="3629114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Regular:</a:t>
            </a:r>
            <a:endParaRPr lang="en-US" sz="2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7273" y="3429000"/>
            <a:ext cx="23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Irregular:</a:t>
            </a:r>
            <a:endParaRPr lang="en-US" sz="2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042" y="2698468"/>
            <a:ext cx="6782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</a:t>
            </a:r>
            <a:r>
              <a:rPr lang="en-US" sz="4800" b="1" u="sng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regular-</a:t>
            </a: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all sides and </a:t>
            </a:r>
            <a:b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angles </a:t>
            </a:r>
            <a:r>
              <a:rPr lang="en-US" sz="48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are equal</a:t>
            </a: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</a:t>
            </a:r>
            <a:r>
              <a:rPr lang="en-US" sz="4800" b="1" u="sng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irregular-</a:t>
            </a: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not all </a:t>
            </a: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 </a:t>
            </a:r>
            <a:r>
              <a:rPr lang="en-US" sz="48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and angles </a:t>
            </a:r>
          </a:p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are </a:t>
            </a:r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equal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97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1" y="2405744"/>
            <a:ext cx="10580914" cy="2387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Okay! Let’s get to work… what attributes does the following shape have…</a:t>
            </a:r>
            <a:b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056238">
            <a:off x="931600" y="2609472"/>
            <a:ext cx="3614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Five</a:t>
            </a:r>
          </a:p>
          <a:p>
            <a:pPr algn="ctr"/>
            <a:r>
              <a:rPr lang="en-US" sz="6600" b="1" dirty="0" smtClean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</a:t>
            </a:r>
            <a:endParaRPr lang="en-US" sz="66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6086" y="2306312"/>
            <a:ext cx="3432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Five sides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ive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Five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6874" y="3975404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Regular  </a:t>
            </a:r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polygon</a:t>
            </a:r>
          </a:p>
        </p:txBody>
      </p:sp>
      <p:sp>
        <p:nvSpPr>
          <p:cNvPr id="8" name="TextBox 7"/>
          <p:cNvSpPr txBox="1"/>
          <p:nvPr/>
        </p:nvSpPr>
        <p:spPr>
          <a:xfrm rot="20041922">
            <a:off x="4437947" y="3745862"/>
            <a:ext cx="313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a </a:t>
            </a:r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pentagon</a:t>
            </a:r>
            <a:r>
              <a:rPr lang="en-US" sz="4800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47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354" y="1961111"/>
            <a:ext cx="10580914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</a:t>
            </a:r>
            <a: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hat attributes does the following shape have…</a:t>
            </a:r>
            <a:b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056238">
            <a:off x="931600" y="3209636"/>
            <a:ext cx="361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Six sides</a:t>
            </a:r>
            <a:endParaRPr lang="en-US" sz="54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6086" y="2306312"/>
            <a:ext cx="3432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Six sides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Six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Six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6874" y="3975404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Regular  </a:t>
            </a:r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polygon</a:t>
            </a:r>
          </a:p>
        </p:txBody>
      </p:sp>
      <p:sp>
        <p:nvSpPr>
          <p:cNvPr id="8" name="TextBox 7"/>
          <p:cNvSpPr txBox="1"/>
          <p:nvPr/>
        </p:nvSpPr>
        <p:spPr>
          <a:xfrm rot="20041922">
            <a:off x="4437947" y="3745862"/>
            <a:ext cx="313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a </a:t>
            </a:r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hexagon</a:t>
            </a:r>
            <a:r>
              <a:rPr lang="en-US" sz="4800" dirty="0" smtClean="0">
                <a:solidFill>
                  <a:prstClr val="black"/>
                </a:solidFill>
              </a:rPr>
              <a:t>!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1" y="2405744"/>
            <a:ext cx="10580914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</a:t>
            </a:r>
            <a: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hat attributes does the following shape have…</a:t>
            </a:r>
            <a:b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1600" y="2794138"/>
            <a:ext cx="361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Eight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</a:t>
            </a:r>
            <a:endParaRPr lang="en-US" sz="54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6086" y="2306312"/>
            <a:ext cx="3432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eight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sides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eight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eight </a:t>
            </a:r>
            <a:r>
              <a:rPr lang="en-US" sz="32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</a:t>
            </a: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6874" y="3975404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Regular  </a:t>
            </a:r>
            <a:r>
              <a:rPr lang="en-US" sz="32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polygon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8278" y="3381350"/>
            <a:ext cx="313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</a:t>
            </a:r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an octagon</a:t>
            </a:r>
            <a:r>
              <a:rPr lang="en-US" sz="4800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34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247" y="400962"/>
            <a:ext cx="10580914" cy="2387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Review: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is a quadrilateral?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7928" y="2788562"/>
            <a:ext cx="7301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Polygon with four sides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07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1" y="2405744"/>
            <a:ext cx="10580914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attributes does the following shape have</a:t>
            </a:r>
            <a: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…</a:t>
            </a:r>
            <a:b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6171" y="2381797"/>
            <a:ext cx="36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All sides are the same length</a:t>
            </a:r>
            <a:endParaRPr lang="en-US" sz="2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6086" y="2306312"/>
            <a:ext cx="3432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sides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vertices </a:t>
            </a:r>
            <a:endParaRPr lang="en-US" sz="32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304" y="4384441"/>
            <a:ext cx="3382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Type of quadrilateral</a:t>
            </a:r>
            <a:endParaRPr lang="en-US" sz="32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5941" y="4430160"/>
            <a:ext cx="28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Irregular polygon</a:t>
            </a:r>
            <a:endParaRPr lang="en-US" sz="3200" b="1" dirty="0">
              <a:solidFill>
                <a:srgbClr val="7030A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041922">
            <a:off x="4241430" y="3725440"/>
            <a:ext cx="313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It is a rhombus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61360" y="3335904"/>
            <a:ext cx="36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Opposite angles are equal</a:t>
            </a:r>
            <a:endParaRPr lang="en-US" sz="28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284" y="913280"/>
            <a:ext cx="10580914" cy="2387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attributes does the following shape have…</a:t>
            </a:r>
            <a:br>
              <a:rPr lang="en-US" sz="3200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570661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73245" y="1931922"/>
            <a:ext cx="4076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sides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angles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Four </a:t>
            </a:r>
            <a:r>
              <a:rPr lang="en-US" sz="40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vertices </a:t>
            </a:r>
            <a:endParaRPr lang="en-US" sz="40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733" y="4572795"/>
            <a:ext cx="368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Type of quadrilateral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6586" y="4370920"/>
            <a:ext cx="2875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R</a:t>
            </a:r>
            <a:r>
              <a:rPr lang="en-US" sz="4000" b="1" dirty="0" smtClean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egular polygon</a:t>
            </a:r>
            <a:endParaRPr lang="en-US" sz="4000" b="1" dirty="0">
              <a:solidFill>
                <a:srgbClr val="7030A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718" y="3660296"/>
            <a:ext cx="3152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It is a </a:t>
            </a:r>
            <a:r>
              <a:rPr lang="en-US" sz="4800" b="1" dirty="0" smtClean="0">
                <a:solidFill>
                  <a:prstClr val="black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square!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977" y="2049427"/>
            <a:ext cx="36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All sides are the same length</a:t>
            </a:r>
            <a:endParaRPr lang="en-US" sz="2800" b="1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65" y="3300480"/>
            <a:ext cx="36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All angles are equal</a:t>
            </a:r>
            <a:endParaRPr lang="en-US" sz="2800" b="1" dirty="0">
              <a:solidFill>
                <a:srgbClr val="00B05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369</Words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LLElementary</vt:lpstr>
      <vt:lpstr>Calibri Light</vt:lpstr>
      <vt:lpstr>Arial</vt:lpstr>
      <vt:lpstr>Times New Roman</vt:lpstr>
      <vt:lpstr>Calibri</vt:lpstr>
      <vt:lpstr>LLElementaryDots</vt:lpstr>
      <vt:lpstr>Office Theme</vt:lpstr>
      <vt:lpstr>Learning Target:  I can classify polygons based on their attributes. </vt:lpstr>
      <vt:lpstr>Table Talk Review: What are the rules that make something a polygon?</vt:lpstr>
      <vt:lpstr>         Table Talk Review: What is the difference between a regular and irregular polygon?</vt:lpstr>
      <vt:lpstr>Okay! Let’s get to work… what attributes does the following shape have…   </vt:lpstr>
      <vt:lpstr>What attributes does the following shape have…   </vt:lpstr>
      <vt:lpstr>What attributes does the following shape have…    </vt:lpstr>
      <vt:lpstr>Review: What is a quadrilateral?</vt:lpstr>
      <vt:lpstr>What attributes does the following shape have…    </vt:lpstr>
      <vt:lpstr>What attributes does the following shape have…   </vt:lpstr>
      <vt:lpstr>What attributes does the following shape have…   </vt:lpstr>
      <vt:lpstr>What attributes does the following shape have…   </vt:lpstr>
      <vt:lpstr>What attributes does the following shape have…   </vt:lpstr>
      <vt:lpstr>Polygon Quick Check Thumbs up, Thumbs down   </vt:lpstr>
      <vt:lpstr>A pentagon is a quadrilateral…   </vt:lpstr>
      <vt:lpstr>A rectangle, rhombus, and trapezoid are quadrilaterals…   </vt:lpstr>
      <vt:lpstr>A square has four equal angles…   </vt:lpstr>
      <vt:lpstr>A octagon has six sides…   </vt:lpstr>
      <vt:lpstr>A triangle and pentagon have four sides, angles, and vertices…   </vt:lpstr>
      <vt:lpstr>A polygon is a 2-D closed shape with straight sides that connect  </vt:lpstr>
      <vt:lpstr>Quick Quiz- Fill in the blanks below:  1. A pentagon is a shape with ___ sides. 2. All quadrilaterals have ___  sides. 3. Name four types of quadrilaterals: ____________   ____________ ____________   ____________  4. An octagon has ___ sides. 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2015-03-26T00:55:01Z</dcterms:created>
  <dcterms:modified xsi:type="dcterms:W3CDTF">2015-03-29T14:46:14Z</dcterms:modified>
</cp:coreProperties>
</file>