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36E1-8D09-4AC2-A8F1-4D3220F2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A44F9-A286-43BF-B696-2AA4A268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8530-791B-461F-BB58-0530AB52B2B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5BC04-7677-4EF5-82C4-0B4D33D2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0E8B6-80F6-4A9D-AE6F-378FE716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4006-B447-4C51-BFB9-79D9A63F5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8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B6525-895F-4EFF-8D5D-CA06CBBD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48417-EE3A-40C4-AAF8-32DF5974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F8414-1B52-4827-A63A-367A7265A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8530-791B-461F-BB58-0530AB52B2B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E3353-4FCA-4FC7-B2D3-DD1BF11F0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32F8A-5D69-4E33-A9F9-C6D0B419E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4006-B447-4C51-BFB9-79D9A63F5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2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ubscribe.readylessons.com/free-multiplication-array-puzzles-3rd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payteachers.com/Store/Ready-Lessons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Lovin-Lit" TargetMode="External"/><Relationship Id="rId3" Type="http://schemas.openxmlformats.org/officeDocument/2006/relationships/hyperlink" Target="https://www.teacherspayteachers.com/Store/Poppydreamz-Digital-Art" TargetMode="External"/><Relationship Id="rId7" Type="http://schemas.openxmlformats.org/officeDocument/2006/relationships/hyperlink" Target="http://imlovinlit.blogspot.com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acherspayteachers.com/Store/The-Wise-Old-Teacher" TargetMode="External"/><Relationship Id="rId5" Type="http://schemas.openxmlformats.org/officeDocument/2006/relationships/hyperlink" Target="https://www.teacherspayteachers.com/Store/Nastaran" TargetMode="External"/><Relationship Id="rId10" Type="http://schemas.openxmlformats.org/officeDocument/2006/relationships/hyperlink" Target="http://www.teacherspayteachers.com/Store/Trioriginals" TargetMode="External"/><Relationship Id="rId4" Type="http://schemas.openxmlformats.org/officeDocument/2006/relationships/hyperlink" Target="http://www.poppydreamzdigitalart.blogspot.com/" TargetMode="External"/><Relationship Id="rId9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71C231-992F-4635-A01B-02107169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6D992-D27C-4F41-AF41-D4716CD87E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7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642CC3-5428-4990-BEFF-914040D9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10630-FBC2-4306-84C0-F3E6274E27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2FC283-729C-40D0-BE71-00AEAA1B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3AA0D-F29B-4FC2-95F5-BAEA1D1A04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93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B26EB9-7C37-446B-A928-BE29DCAF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66D56-D2A6-44A3-BDA0-F430E06FFE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31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4AED59-2F13-4D3A-AF0D-5FA7CA56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F6FEEA-BF05-450C-B887-24CE2091EC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5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310C29-8E66-4E7E-93B5-484646DA0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A538A-566F-4D99-9F9D-4488145E33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36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33D707-4BE3-41E1-8216-4A17785F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CAC05-CDF2-400B-97E5-403A0B87D9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6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DE3D9B-802A-4998-9DCF-F901831F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7711B-3188-4867-99C9-7A8E807911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D95409-FB22-43DA-A56B-EA7B14E1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AA4F40-7B54-43C6-A1C8-79E5354638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2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EB2458-4BB2-4980-893E-FB451E4F6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C45D2-DEB0-4B0A-9691-6567A496FF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70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E3EF28-FDFF-40E0-8949-08FCA750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DA562-7BCF-4873-9EB4-77879667D3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4B5AA7-7DA7-46B1-B0B4-47666E6D5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7AFEC2-D3E2-4E5B-9230-6FB5F41D6C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00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48C4C0-4B22-4F30-B3D8-1204F057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10528-CDB4-4518-9571-5E880D4424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1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60FB9A-847A-4E86-AE2C-E81B5281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5C2E0-7728-4277-A992-7A693915D3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58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41FCBF-1043-4587-834F-36434D0A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9C337-D4DA-412F-958B-C676DA3333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4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4444EC-D084-48CE-BAA9-B241C3EB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BEC0F-7BB3-45D9-931B-5B23DE027E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14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0207A9-18ED-42FE-9B00-C6480F22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7208D-F4EA-4DA1-9189-97E654F52F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73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D0605A-3101-4794-99DC-FE44ECC0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0D02A-C73E-4393-A62F-7EC425EFE3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59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1F08D1-4C33-4EDA-B232-31238EE2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1D322-51CB-413C-A996-4001AC88D6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74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879429-0E90-458A-BE4E-A1F66842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AB26E-AA03-417E-BFD8-CD464D1CB5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99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FAFC20-8AE6-4A96-91ED-4698BBDF0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F3C0F-3118-4BC9-A4D6-ED920BAF03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57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0735C1-50BD-4BB2-9088-4B38927B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AA9BB-C75E-409E-9F76-9CC103598A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9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347114-92FA-4BED-9DC7-A4B41FF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5C2E7-3A2B-4793-AB58-C7B9B1A47C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32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A2F62A-F0FF-4A96-9493-832D0697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88FD48-FE24-44A0-A37A-E9CC668229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68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3F3EC1-5AD3-4CDD-8754-B4A09A76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80E95-AA86-4ECC-96E2-A1E4CD9A54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35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D2722E-AF2A-4727-89B6-B7E68773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FFBB9-57ED-4EC3-9923-7144FD0403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76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CDA113-F00D-4817-880A-C263EC5C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D6A63-3DD5-4070-95C5-47C8FE31CE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88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954278-4C3A-4A9B-B7EB-24307674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D9E74-9FB1-4EAA-9BEE-A04D6EB505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536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7FBBAD-F4C2-47F7-BC89-C6DC8C39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6A4CD-F355-4746-8BDF-EDC46A3D43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54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F31390-B4FA-4AB6-9E11-68781668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4AD74-B4D3-495D-8713-54B1739AEB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57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163160-7412-4C53-98FE-A4E5DCC71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31C8D-7161-40BB-8839-AC5CFB4142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01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D5A609-1494-46F8-9477-CB108EB2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7F947-4A25-4611-967E-2DC37340BA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13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EDA808-E14F-4EC9-AF5F-929D9274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D5144-82CD-4FF0-BE5F-442418F4F1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6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96C50F-EA1A-40CD-AA3C-638906B4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899CF-4E94-448C-9BB7-0F888E469D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37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2C4D45-4274-43C0-9ED3-879FF769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E2F3F-7FE4-451F-B699-7AA14D53D6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49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C3C4E7-2A44-4325-8B6D-E0F7D391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ADDC0-3219-42C2-8A65-B4FC53B2BD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61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8B4459-BD9C-41BF-86F5-18D251A41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36A98-4FA2-4FBE-9EF9-58523595E1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33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1FFC6B-B0BF-42AA-AC7D-F86827B2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5D515-7691-458A-A6C9-F5556272C5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1F38F5-78E1-4B76-BFBA-7B9C906A29A1}"/>
              </a:ext>
            </a:extLst>
          </p:cNvPr>
          <p:cNvSpPr txBox="1"/>
          <p:nvPr/>
        </p:nvSpPr>
        <p:spPr>
          <a:xfrm>
            <a:off x="3541789" y="1122363"/>
            <a:ext cx="5108421" cy="41125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36" dirty="0">
                <a:solidFill>
                  <a:srgbClr val="000000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Free Multiplication Array Puzzles</a:t>
            </a:r>
            <a:endParaRPr lang="en-US" sz="2471" dirty="0"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24" b="1" u="sng" dirty="0">
                <a:solidFill>
                  <a:srgbClr val="0070C0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Click here to get them now!</a:t>
            </a:r>
            <a:br>
              <a:rPr lang="en-US" sz="1588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</a:br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059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pic>
        <p:nvPicPr>
          <p:cNvPr id="5" name="Picture 4" descr="A close up of a piece of pap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0F6A35D-0A53-4F1D-A6C0-2CDD63EFAC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55" y="3156974"/>
            <a:ext cx="2758879" cy="275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77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56D9BB-E5B0-43EE-AFE6-D0F0BC6B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A9F2A-52C3-4084-BA43-0A43BC6A02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A027AD2-69E7-4F49-A671-259F12CCA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53" y="590675"/>
            <a:ext cx="1442018" cy="14420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DCFBC6-4329-482C-86E1-F22AA998CF3D}"/>
              </a:ext>
            </a:extLst>
          </p:cNvPr>
          <p:cNvSpPr/>
          <p:nvPr/>
        </p:nvSpPr>
        <p:spPr>
          <a:xfrm>
            <a:off x="3160541" y="3386796"/>
            <a:ext cx="5870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3"/>
              </a:rPr>
              <a:t>http://www.teacherspayteachers.com/Store/Ready-Lessons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75031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4EFA1B-8C9F-4178-9D7C-BAF1B38A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A6E16-7A80-4204-9A63-08E2B77671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AEDC30-5A6A-4D95-9D38-1E94E03D1E68}"/>
              </a:ext>
            </a:extLst>
          </p:cNvPr>
          <p:cNvSpPr/>
          <p:nvPr/>
        </p:nvSpPr>
        <p:spPr>
          <a:xfrm>
            <a:off x="993374" y="3981485"/>
            <a:ext cx="102197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spc="100" dirty="0">
                <a:latin typeface="LLElementary" panose="02000603000000000000" pitchFamily="2" charset="0"/>
                <a:ea typeface="LLElementary" panose="02000603000000000000" pitchFamily="2" charset="0"/>
              </a:rPr>
              <a:t>Graphics by Poppydreamz Digital Art found on Teachers Pay Teachers @</a:t>
            </a:r>
          </a:p>
          <a:p>
            <a:pPr algn="ctr"/>
            <a:r>
              <a:rPr lang="en-US" sz="1400" spc="100" dirty="0">
                <a:latin typeface="LLElementary" panose="02000603000000000000" pitchFamily="2" charset="0"/>
                <a:ea typeface="LLElementary" panose="02000603000000000000" pitchFamily="2" charset="0"/>
                <a:hlinkClick r:id="rId3"/>
              </a:rPr>
              <a:t>https://www.teacherspayteachers.com/Store/Poppydreamz-Digital-Art</a:t>
            </a:r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u="sng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r>
              <a:rPr lang="en-US" sz="1400" spc="100" dirty="0">
                <a:latin typeface="LLElementary" panose="02000603000000000000" pitchFamily="2" charset="0"/>
                <a:ea typeface="LLElementary" panose="02000603000000000000" pitchFamily="2" charset="0"/>
              </a:rPr>
              <a:t>Some or all of the graphics in this presentation came from Poppydreamz Digital Art.</a:t>
            </a:r>
          </a:p>
          <a:p>
            <a:pPr algn="ctr"/>
            <a:r>
              <a:rPr lang="en-US" sz="1400" spc="100" dirty="0">
                <a:latin typeface="LLElementary" panose="02000603000000000000" pitchFamily="2" charset="0"/>
                <a:ea typeface="LLElementary" panose="02000603000000000000" pitchFamily="2" charset="0"/>
              </a:rPr>
              <a:t>It is a violation of copyright laws to remove the graphics</a:t>
            </a:r>
          </a:p>
          <a:p>
            <a:pPr algn="ctr"/>
            <a:r>
              <a:rPr lang="en-US" sz="1400" spc="100" dirty="0">
                <a:latin typeface="LLElementary" panose="02000603000000000000" pitchFamily="2" charset="0"/>
                <a:ea typeface="LLElementary" panose="02000603000000000000" pitchFamily="2" charset="0"/>
              </a:rPr>
              <a:t>from this presentation for other uses.</a:t>
            </a:r>
          </a:p>
          <a:p>
            <a:pPr algn="ctr"/>
            <a:r>
              <a:rPr lang="en-US" sz="1400" spc="100" dirty="0">
                <a:latin typeface="LLElementary" panose="02000603000000000000" pitchFamily="2" charset="0"/>
                <a:ea typeface="LLElementary" panose="02000603000000000000" pitchFamily="2" charset="0"/>
              </a:rPr>
              <a:t>If you wish to use these graphics for yourself,</a:t>
            </a:r>
          </a:p>
          <a:p>
            <a:pPr algn="ctr"/>
            <a:r>
              <a:rPr lang="en-US" sz="1400" spc="100" dirty="0">
                <a:latin typeface="LLElementary" panose="02000603000000000000" pitchFamily="2" charset="0"/>
                <a:ea typeface="LLElementary" panose="02000603000000000000" pitchFamily="2" charset="0"/>
              </a:rPr>
              <a:t>you can find them by visiting Poppydreamz Digital Art at</a:t>
            </a:r>
          </a:p>
          <a:p>
            <a:pPr algn="ctr"/>
            <a:r>
              <a:rPr lang="en-US" sz="1400" spc="100" dirty="0">
                <a:latin typeface="LLElementary" panose="02000603000000000000" pitchFamily="2" charset="0"/>
                <a:ea typeface="LLElementary" panose="02000603000000000000" pitchFamily="2" charset="0"/>
                <a:hlinkClick r:id="rId4"/>
              </a:rPr>
              <a:t>http://www.poppydreamzdigitalart.blogspot.com</a:t>
            </a:r>
            <a:endParaRPr lang="en-US" sz="1400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BB9EF-DD95-4008-8EE2-25F9D1226C01}"/>
              </a:ext>
            </a:extLst>
          </p:cNvPr>
          <p:cNvSpPr txBox="1"/>
          <p:nvPr/>
        </p:nvSpPr>
        <p:spPr>
          <a:xfrm>
            <a:off x="1923774" y="2828222"/>
            <a:ext cx="802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100" dirty="0">
                <a:latin typeface="LLElementary" panose="02000603000000000000" pitchFamily="2" charset="0"/>
                <a:ea typeface="LLElementary" panose="02000603000000000000" pitchFamily="2" charset="0"/>
              </a:rPr>
              <a:t>Nastaran</a:t>
            </a:r>
          </a:p>
          <a:p>
            <a:pPr algn="ctr"/>
            <a:r>
              <a:rPr lang="en-US" sz="1400" u="sng" spc="100" dirty="0">
                <a:latin typeface="LLElementary" panose="02000603000000000000" pitchFamily="2" charset="0"/>
                <a:ea typeface="LLElementary" panose="02000603000000000000" pitchFamily="2" charset="0"/>
                <a:hlinkClick r:id="rId5"/>
              </a:rPr>
              <a:t>https://www.teacherspayteachers.com/Store/Nastaran</a:t>
            </a:r>
            <a:endParaRPr lang="en-US" sz="1400" u="sng" spc="1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414A7-9D39-4932-B421-09781510B581}"/>
              </a:ext>
            </a:extLst>
          </p:cNvPr>
          <p:cNvSpPr/>
          <p:nvPr/>
        </p:nvSpPr>
        <p:spPr>
          <a:xfrm>
            <a:off x="3002256" y="336569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</a:rPr>
              <a:t>The Wise Old Teacher</a:t>
            </a:r>
          </a:p>
          <a:p>
            <a:pPr algn="ctr"/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hlinkClick r:id="rId6"/>
              </a:rPr>
              <a:t>https://www.teacherspayteachers.com/Store/The-Wise-Old-Teacher</a:t>
            </a:r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FDEC6-4AEA-4BE9-B6B7-7471266C7C83}"/>
              </a:ext>
            </a:extLst>
          </p:cNvPr>
          <p:cNvSpPr txBox="1"/>
          <p:nvPr/>
        </p:nvSpPr>
        <p:spPr>
          <a:xfrm>
            <a:off x="859072" y="991892"/>
            <a:ext cx="3611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  <a:t>I’m Lovin’ Lit</a:t>
            </a:r>
            <a:b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</a:rPr>
            </a:br>
            <a:endParaRPr lang="en-US" sz="14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  <a:hlinkClick r:id="rId7"/>
            </a:endParaRPr>
          </a:p>
          <a:p>
            <a:pPr algn="ctr"/>
            <a:endParaRPr lang="en-US" sz="1400" dirty="0">
              <a:solidFill>
                <a:srgbClr val="FF0000"/>
              </a:solidFill>
              <a:latin typeface="LLElementary" panose="02000603000000000000" pitchFamily="2" charset="0"/>
              <a:ea typeface="LLElementary" panose="02000603000000000000" pitchFamily="2" charset="0"/>
              <a:hlinkClick r:id="rId7"/>
            </a:endParaRPr>
          </a:p>
          <a:p>
            <a:pPr algn="ctr"/>
            <a:r>
              <a:rPr lang="en-US" sz="1400" u="sng" dirty="0">
                <a:solidFill>
                  <a:srgbClr val="0563C1"/>
                </a:solidFill>
                <a:latin typeface="LLElementary" panose="02000603000000000000" pitchFamily="2" charset="0"/>
                <a:ea typeface="LLElementary" panose="02000603000000000000" pitchFamily="2" charset="0"/>
                <a:cs typeface="Times New Roman" panose="02020603050405020304" pitchFamily="18" charset="0"/>
                <a:hlinkClick r:id="rId7"/>
              </a:rPr>
              <a:t>http://imlovinlit.blogspot.com</a:t>
            </a:r>
            <a:endParaRPr lang="en-US" sz="1400" u="sng" dirty="0">
              <a:solidFill>
                <a:srgbClr val="0563C1"/>
              </a:solidFill>
              <a:latin typeface="LLElementary" panose="02000603000000000000" pitchFamily="2" charset="0"/>
              <a:ea typeface="LLElementary" panose="02000603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9370D611-A9F4-4864-9827-C1B89A5974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54" y="1245907"/>
            <a:ext cx="813678" cy="8136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6EE74-5496-4B97-AF3E-B3661FA90C48}"/>
              </a:ext>
            </a:extLst>
          </p:cNvPr>
          <p:cNvSpPr/>
          <p:nvPr/>
        </p:nvSpPr>
        <p:spPr>
          <a:xfrm>
            <a:off x="2888973" y="230500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202020"/>
                </a:solidFill>
                <a:latin typeface="LLElementary" panose="02000603000000000000" pitchFamily="2" charset="0"/>
                <a:ea typeface="LLElementary" panose="02000603000000000000" pitchFamily="2" charset="0"/>
              </a:rPr>
              <a:t>Trioriginals</a:t>
            </a:r>
            <a:br>
              <a:rPr lang="en-US" sz="1400" dirty="0">
                <a:latin typeface="LLElementary" panose="02000603000000000000" pitchFamily="2" charset="0"/>
                <a:ea typeface="LLElementary" panose="02000603000000000000" pitchFamily="2" charset="0"/>
              </a:rPr>
            </a:br>
            <a:r>
              <a:rPr lang="en-US" sz="1400" dirty="0">
                <a:solidFill>
                  <a:srgbClr val="202020"/>
                </a:solidFill>
                <a:latin typeface="LLElementary" panose="02000603000000000000" pitchFamily="2" charset="0"/>
                <a:ea typeface="LLElementary" panose="02000603000000000000" pitchFamily="2" charset="0"/>
                <a:hlinkClick r:id="rId10"/>
              </a:rPr>
              <a:t>http://www.teacherspayteachers.com/Store/Trioriginals</a:t>
            </a:r>
            <a:endParaRPr lang="en-US" sz="1400" dirty="0">
              <a:latin typeface="LLElementary" panose="02000603000000000000" pitchFamily="2" charset="0"/>
              <a:ea typeface="LLElementary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0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4CA815-2163-49ED-ABDC-59BAB847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01F68-A03E-4D61-8755-20280D7AE0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86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37F85F-5EBA-4439-942A-A2000EF9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FDB5B0-C9F1-4D21-AE42-1D8D1BDCA0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6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853075-339C-4DA3-B93C-2B868E97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C6B15-E203-4536-B5D9-1CC2668ED6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7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5C1DF7-9819-45B1-80DC-EDCEA61BA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F01CA-258F-4A10-B74E-A9E0B7F786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5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9ACBB2-FB60-4F25-A8C0-1828A84E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707874-027F-47C1-A4D8-934A682973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1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159</Words>
  <Application>Microsoft Office PowerPoint</Application>
  <PresentationFormat>Widescreen</PresentationFormat>
  <Paragraphs>33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LLElementary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Finck</dc:creator>
  <cp:lastModifiedBy>Bryan Finck</cp:lastModifiedBy>
  <cp:revision>2</cp:revision>
  <dcterms:created xsi:type="dcterms:W3CDTF">2020-03-10T22:36:55Z</dcterms:created>
  <dcterms:modified xsi:type="dcterms:W3CDTF">2020-03-10T22:40:55Z</dcterms:modified>
</cp:coreProperties>
</file>