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058400" cy="7772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6083-C08A-44CC-853A-D16D83B6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134A-0950-4C28-A19F-91385056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D87E-11E8-4F5F-9427-CF97C2AE4B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FD63-EA72-418C-BADA-1B42BE3F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EFB2D-B8BE-4E29-AC57-42A726CF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0066-5240-458D-B322-DA8FD98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1F57F-9BB4-4C51-BC7C-F3216752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1AFE-58FA-4064-B7F4-868B2129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6C47B-69FE-4518-91BD-BF61F3421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D87E-11E8-4F5F-9427-CF97C2AE4B4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8D95-287A-4978-B369-48BF9F787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3323-E8AB-438C-BBEB-420E4DB99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0066-5240-458D-B322-DA8FD98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bscribe.readylessons.com/free-multiplication-array-puzzles-3rd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imlovinlit.blogspot.com/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Store/Lovin-Lit" TargetMode="External"/><Relationship Id="rId11" Type="http://schemas.openxmlformats.org/officeDocument/2006/relationships/hyperlink" Target="http://www.digitalclassroomclipart.com/" TargetMode="External"/><Relationship Id="rId5" Type="http://schemas.openxmlformats.org/officeDocument/2006/relationships/hyperlink" Target="http://www.edu-clips.com/" TargetMode="External"/><Relationship Id="rId10" Type="http://schemas.openxmlformats.org/officeDocument/2006/relationships/hyperlink" Target="http://www.teacherspayteachers.com/Store/Teacher-Laura" TargetMode="External"/><Relationship Id="rId4" Type="http://schemas.openxmlformats.org/officeDocument/2006/relationships/hyperlink" Target="http://www.teacherspayteachers.com/Store/Krista-Wallden" TargetMode="External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25088-5F62-4D4D-938F-E695368B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FC4FB-8FFB-4268-9A3D-E255B3D44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60CDA-8ECE-4B76-B815-0B305D96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4E53D-AFCA-4A4F-8602-0FA5C4588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971C2-876E-49C3-9C1A-35B5693C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61484-298A-420F-95B0-06ED2888E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5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72C7D-4629-4750-B4F0-54F5937A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0E721-E1E5-4037-89E8-2F1E9439F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A5A70-1B53-4121-8002-C751226D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DB7E8-83E3-40B3-9D25-C7B081AE0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2C542C-FB42-45E5-A054-C7537B1B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D9EA0-F422-48D8-BECE-292C10E9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7D119-69F3-433B-B6A8-6F102DAD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73942-2098-4F30-8D50-473C72720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A76B4A-1B35-4DBD-A9A1-F914292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1D6AA-25EB-45F9-9F06-01B2F5631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489E16-7365-4A20-BC4D-AAB86BCF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359D7-FDC6-4447-AF8D-418FD9134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67F0D3-7C50-4999-A185-6E65D2D3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EF4CA-080D-45A1-AAF8-F960B0C15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5A85B-BCE6-4498-AE7F-F5C38CAD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16A29-CE38-424B-9A81-CFD6E59EE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5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F9D08-BF60-41DA-8F50-A833A5DA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8E631-EA5C-427A-BC92-03B9EFFDA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C2385-4B9C-4541-98AF-9E7A6E4F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11227-099E-4EE6-B876-0038793CE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6472E-5657-4265-AE77-CBDD8094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A5995-901E-4E13-8A95-2D1FEB09E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7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BB2EE-51DE-40B3-8321-FC4FEE24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0B855-C205-4F71-98DC-EC52A6D6C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0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56957-61BA-4143-85A3-C3926FD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EF662-35DD-48AF-B9CD-7DE97B338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6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374B9F-CD4D-4C9A-AAD2-7959E82E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10F33-D3ED-4799-8E49-B95EE313D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E0D04-1EFC-4E52-8F2B-E78A67BE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C6D0A-B62D-4AB7-86DB-E0761799F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EE1BD-470C-4690-A073-E60FB91E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239FF-6DFB-4993-B5DA-FB9E51BC5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8E18B8-CA6F-4DE5-9E46-B2941718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917CF-C7C9-47C1-BBFB-5D946B54F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2DF834-D4EF-4AD2-B570-9AF719B1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6D99-C16C-41CC-8288-EA68886C2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6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A5EC87-FED0-4DC4-81A0-20C9AAF5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3204D-6B46-41A6-B9AC-6501EFA7C6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7E7EF-1844-45C7-8A75-AF98944A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DDDDA-CA56-40C0-A148-AC5E14BAA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B5F74-AFBF-4E0E-B650-900B89AD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E8414-79CB-493A-9D98-B10CAA34F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3B043-F829-4ADC-BF6D-27098375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D33B5-C90F-4B4F-B4BD-AD5524ECF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EC26B9-C34B-4B11-96E4-1F7BCE9A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ED582-A5B1-4965-9D76-E58611C32F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A9617-99CB-400E-B003-487FA5404FC0}"/>
              </a:ext>
            </a:extLst>
          </p:cNvPr>
          <p:cNvSpPr txBox="1"/>
          <p:nvPr/>
        </p:nvSpPr>
        <p:spPr>
          <a:xfrm>
            <a:off x="2474989" y="1143517"/>
            <a:ext cx="5108421" cy="4112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36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Free Multiplication Array Puzzles</a:t>
            </a:r>
            <a:endParaRPr lang="en-US" sz="2471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24" b="1" u="sng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Click here to get them now!</a:t>
            </a:r>
            <a:br>
              <a:rPr lang="en-US" sz="1588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</a:br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5" name="Picture 4" descr="A close up of a piece of pap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5078D04-BA50-4EA8-B4A8-D91FE7DB4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55" y="3178128"/>
            <a:ext cx="2758879" cy="27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3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8B85E-CF3C-44EA-AF9E-2CC3801D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A0B55-9A68-48F6-9332-5B600C4D9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3031C49-4558-47A9-A7C0-AB0F21D81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64" y="4919623"/>
            <a:ext cx="1712873" cy="18243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32500B-C18C-4C2E-94D0-31DB1AA03063}"/>
              </a:ext>
            </a:extLst>
          </p:cNvPr>
          <p:cNvSpPr/>
          <p:nvPr/>
        </p:nvSpPr>
        <p:spPr>
          <a:xfrm>
            <a:off x="516467" y="2543509"/>
            <a:ext cx="9059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87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7C960-56D5-4346-9FE5-F4924BF9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F5A3D-CC5C-4F3E-AA86-CE7BA455D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A4506-E9B7-4391-A92E-7080516E4C9B}"/>
              </a:ext>
            </a:extLst>
          </p:cNvPr>
          <p:cNvSpPr/>
          <p:nvPr/>
        </p:nvSpPr>
        <p:spPr>
          <a:xfrm>
            <a:off x="529117" y="1566889"/>
            <a:ext cx="534830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I’m Lovin’ Lit</a:t>
            </a:r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  <a:hlinkClick r:id="rId3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http://imlovinlit.blogspot.com</a:t>
            </a:r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Creative Clips by Krista Wallden</a:t>
            </a: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http://www.teacherspayteachers.com/Store/Krista-Wallden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   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  <a:t>Educlips</a:t>
            </a: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5"/>
              </a:rPr>
              <a:t>http://www.edu-clips.com</a:t>
            </a:r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CCF46972-25C7-47E1-B2B6-61CA119FC0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81" y="1874869"/>
            <a:ext cx="888212" cy="1003619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8D04C577-259E-4631-B816-7DCB3D45C2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2" y="5283187"/>
            <a:ext cx="1001116" cy="100361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A5A01CB-1022-4C8C-9629-7E0CEF912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55" y="3586523"/>
            <a:ext cx="986463" cy="1003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7A8A6-40BE-4698-B7FF-3F376BBC003F}"/>
              </a:ext>
            </a:extLst>
          </p:cNvPr>
          <p:cNvSpPr txBox="1"/>
          <p:nvPr/>
        </p:nvSpPr>
        <p:spPr>
          <a:xfrm>
            <a:off x="5575444" y="1602519"/>
            <a:ext cx="40605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Laura Martinez</a:t>
            </a: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endParaRPr lang="en-US" sz="8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  <a:hlinkClick r:id="rId10"/>
            </a:endParaRPr>
          </a:p>
          <a:p>
            <a:pPr algn="ctr"/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10"/>
              </a:rPr>
              <a:t>http://www.teacherspayteachers.com/Store/Teacher-Laura</a:t>
            </a:r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  <a:t>Digital Classroom Clipart</a:t>
            </a: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11"/>
              </a:rPr>
              <a:t>www.digitalclassroomclipart.com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947D4-329D-4D04-AD93-9BCE78F06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58" y="1874869"/>
            <a:ext cx="1151328" cy="11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D01FC-62E5-4F18-AF01-C6CFD120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5A436-C0A8-4EEC-83B9-4368BFB90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11B23-74C8-4DE5-809D-48EFAF04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0683D-2816-4D6E-A41E-6200A8611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609F6A-D5ED-424F-BA2B-4B543DF3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A4447-FE83-4C57-9843-328A50E60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662E11-80CF-4435-9833-43AE52A8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E15B0-5B49-4B35-B40B-E8A501E7E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1B02E1-C8DE-444F-892D-03B242C3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A3D4-F4E7-4473-872D-C3C6D4C3A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53A1C4-3C3B-494D-A3D8-C5E09CC1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C3E03-9920-451D-82EC-515C0CFBC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Custom</PresentationFormat>
  <Paragraphs>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LLElementary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Finck</dc:creator>
  <cp:lastModifiedBy>Bryan Finck</cp:lastModifiedBy>
  <cp:revision>3</cp:revision>
  <dcterms:created xsi:type="dcterms:W3CDTF">2020-03-10T20:09:51Z</dcterms:created>
  <dcterms:modified xsi:type="dcterms:W3CDTF">2020-03-10T20:24:45Z</dcterms:modified>
</cp:coreProperties>
</file>